
<file path=[Content_Types].xml><?xml version="1.0" encoding="utf-8"?>
<Types xmlns="http://schemas.openxmlformats.org/package/2006/content-types">
  <Default Extension="png" ContentType="image/png"/>
  <Default Extension="jpeg" ContentType="image/jpe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4"/>
  </p:handoutMasterIdLst>
  <p:sldIdLst>
    <p:sldId id="409" r:id="rId3"/>
    <p:sldId id="474" r:id="rId5"/>
    <p:sldId id="910" r:id="rId6"/>
    <p:sldId id="911" r:id="rId7"/>
    <p:sldId id="807" r:id="rId8"/>
    <p:sldId id="941" r:id="rId9"/>
    <p:sldId id="810" r:id="rId10"/>
    <p:sldId id="868" r:id="rId11"/>
    <p:sldId id="912" r:id="rId12"/>
    <p:sldId id="929" r:id="rId13"/>
    <p:sldId id="932" r:id="rId14"/>
    <p:sldId id="933" r:id="rId15"/>
    <p:sldId id="934" r:id="rId16"/>
    <p:sldId id="935" r:id="rId17"/>
    <p:sldId id="936" r:id="rId18"/>
    <p:sldId id="937" r:id="rId19"/>
    <p:sldId id="931" r:id="rId20"/>
    <p:sldId id="939" r:id="rId21"/>
    <p:sldId id="955" r:id="rId22"/>
    <p:sldId id="811"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40822"/>
    <a:srgbClr val="0064B0"/>
    <a:srgbClr val="041030"/>
    <a:srgbClr val="627CDF"/>
    <a:srgbClr val="4D9E2C"/>
    <a:srgbClr val="23C6C8"/>
    <a:srgbClr val="008000"/>
    <a:srgbClr val="806309"/>
    <a:srgbClr val="0211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78" autoAdjust="0"/>
    <p:restoredTop sz="94660"/>
  </p:normalViewPr>
  <p:slideViewPr>
    <p:cSldViewPr snapToGrid="0" showGuides="1">
      <p:cViewPr varScale="1">
        <p:scale>
          <a:sx n="66" d="100"/>
          <a:sy n="66" d="100"/>
        </p:scale>
        <p:origin x="-716" y="-56"/>
      </p:cViewPr>
      <p:guideLst>
        <p:guide orient="horz" pos="2039"/>
        <p:guide pos="3924"/>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handoutMaster" Target="handoutMasters/handoutMaster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dirty="0">
              <a:latin typeface="微软雅黑" panose="020B0503020204020204" pitchFamily="34" charset="-122"/>
              <a:ea typeface="微软雅黑" panose="020B0503020204020204" pitchFamily="3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pitchFamily="34" charset="-122"/>
                <a:ea typeface="微软雅黑" panose="020B0503020204020204" pitchFamily="34" charset="-122"/>
              </a:rPr>
            </a:fld>
            <a:endParaRPr lang="zh-CN" altLang="en-US">
              <a:latin typeface="微软雅黑" panose="020B0503020204020204" pitchFamily="34" charset="-122"/>
              <a:ea typeface="微软雅黑" panose="020B0503020204020204" pitchFamily="3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pitchFamily="34" charset="-122"/>
              <a:ea typeface="微软雅黑" panose="020B0503020204020204" pitchFamily="3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pitchFamily="34" charset="-122"/>
                <a:ea typeface="微软雅黑" panose="020B0503020204020204" pitchFamily="34" charset="-122"/>
              </a:rPr>
            </a:fld>
            <a:endParaRPr lang="zh-CN" altLang="en-US">
              <a:latin typeface="微软雅黑" panose="020B0503020204020204" pitchFamily="34" charset="-122"/>
              <a:ea typeface="微软雅黑" panose="020B0503020204020204" pitchFamily="3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eg>
</file>

<file path=ppt/media/image5.jpeg>
</file>

<file path=ppt/media/image6.png>
</file>

<file path=ppt/media/image7.wdp>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pitchFamily="34" charset="-122"/>
                <a:ea typeface="微软雅黑" panose="020B0503020204020204" pitchFamily="3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pitchFamily="34" charset="-122"/>
                <a:ea typeface="微软雅黑" panose="020B0503020204020204" pitchFamily="3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pitchFamily="34" charset="-122"/>
                <a:ea typeface="微软雅黑" panose="020B0503020204020204" pitchFamily="3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pitchFamily="34" charset="-122"/>
        <a:ea typeface="微软雅黑" panose="020B0503020204020204" pitchFamily="34" charset="-122"/>
        <a:cs typeface="+mn-cs"/>
      </a:defRPr>
    </a:lvl1pPr>
    <a:lvl2pPr marL="4572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2pPr>
    <a:lvl3pPr marL="9144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3pPr>
    <a:lvl4pPr marL="13716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4pPr>
    <a:lvl5pPr marL="1828800" algn="l" defTabSz="914400" rtl="0" eaLnBrk="1" latinLnBrk="0" hangingPunct="1">
      <a:defRPr sz="1200"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各位下午好！非常感谢大家来听达孚点价系统的介绍会议，也非常感谢吕经理选在下午</a:t>
            </a:r>
            <a:r>
              <a:rPr lang="en-US" altLang="zh-CN"/>
              <a:t>3</a:t>
            </a:r>
            <a:r>
              <a:rPr lang="zh-CN" altLang="en-US"/>
              <a:t>点半大盘结束的时间，让咱们系统中每个角色都能参与进来！首先让我们来看我们了解到达孚点价目前的业务流程：（下一章）</a:t>
            </a:r>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各位下午好！非常感谢大家来听达孚点价系统的介绍会议，也非常感谢吕经理选在下午</a:t>
            </a:r>
            <a:r>
              <a:rPr lang="en-US" altLang="zh-CN"/>
              <a:t>3</a:t>
            </a:r>
            <a:r>
              <a:rPr lang="zh-CN" altLang="en-US"/>
              <a:t>点半大盘结束的时间，让咱们系统中每个角色都能参与进来！首先让我们来看我们了解到达孚点价目前的业务流程：（下一章）</a:t>
            </a:r>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r>
              <a:rPr lang="zh-CN" altLang="en-US"/>
              <a:t>各位下午好！非常感谢大家来听达孚点价系统的介绍会议，也非常感谢吕经理选在下午</a:t>
            </a:r>
            <a:r>
              <a:rPr lang="en-US" altLang="zh-CN"/>
              <a:t>3</a:t>
            </a:r>
            <a:r>
              <a:rPr lang="zh-CN" altLang="en-US"/>
              <a:t>点半大盘结束的时间，让咱们系统中每个角色都能参与进来！首先让我们来看我们了解到达孚点价目前的业务流程：（下一章）</a:t>
            </a:r>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solidFill>
                  <a:schemeClr val="tx1">
                    <a:lumMod val="85000"/>
                    <a:lumOff val="15000"/>
                  </a:schemeClr>
                </a:solidFill>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solidFill>
                  <a:schemeClr val="tx1">
                    <a:lumMod val="65000"/>
                    <a:lumOff val="3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a:lnSpc>
                <a:spcPct val="130000"/>
              </a:lnSpc>
              <a:buFont typeface="Wingdings" panose="05000000000000000000" pitchFamily="2" charset="2"/>
              <a:buChar char="l"/>
              <a:defRPr spc="150" baseline="0">
                <a:solidFill>
                  <a:schemeClr val="tx1">
                    <a:lumMod val="65000"/>
                    <a:lumOff val="35000"/>
                  </a:schemeClr>
                </a:solidFill>
              </a:defRPr>
            </a:lvl1pPr>
            <a:lvl2pPr marL="685800" indent="-228600">
              <a:lnSpc>
                <a:spcPct val="130000"/>
              </a:lnSpc>
              <a:buFont typeface="Wingdings" panose="05000000000000000000" pitchFamily="2" charset="2"/>
              <a:buChar char="l"/>
              <a:defRPr spc="150" baseline="0">
                <a:solidFill>
                  <a:schemeClr val="tx1">
                    <a:lumMod val="65000"/>
                    <a:lumOff val="35000"/>
                  </a:schemeClr>
                </a:solidFill>
              </a:defRPr>
            </a:lvl2pPr>
            <a:lvl3pPr marL="1143000" indent="-228600">
              <a:lnSpc>
                <a:spcPct val="130000"/>
              </a:lnSpc>
              <a:buFont typeface="Wingdings" panose="05000000000000000000" pitchFamily="2" charset="2"/>
              <a:buChar char="l"/>
              <a:defRPr spc="150" baseline="0">
                <a:solidFill>
                  <a:schemeClr val="tx1">
                    <a:lumMod val="65000"/>
                    <a:lumOff val="35000"/>
                  </a:schemeClr>
                </a:solidFill>
              </a:defRPr>
            </a:lvl3pPr>
            <a:lvl4pPr marL="1600200" indent="-228600">
              <a:lnSpc>
                <a:spcPct val="130000"/>
              </a:lnSpc>
              <a:buFont typeface="Wingdings" panose="05000000000000000000" pitchFamily="2" charset="2"/>
              <a:buChar char="l"/>
              <a:defRPr spc="150" baseline="0">
                <a:solidFill>
                  <a:schemeClr val="tx1">
                    <a:lumMod val="65000"/>
                    <a:lumOff val="35000"/>
                  </a:schemeClr>
                </a:solidFill>
              </a:defRPr>
            </a:lvl4pPr>
            <a:lvl5pPr marL="2057400" indent="-228600">
              <a:lnSpc>
                <a:spcPct val="130000"/>
              </a:lnSpc>
              <a:buFont typeface="Wingdings" panose="05000000000000000000" pitchFamily="2" charset="2"/>
              <a:buChar char="l"/>
              <a:defRPr spc="150" baseline="0">
                <a:solidFill>
                  <a:schemeClr val="tx1">
                    <a:lumMod val="65000"/>
                    <a:lumOff val="3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solidFill>
                  <a:schemeClr val="tx1">
                    <a:lumMod val="85000"/>
                    <a:lumOff val="15000"/>
                  </a:schemeClr>
                </a:solidFill>
                <a:effectLst/>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solidFill>
                  <a:schemeClr val="tx1">
                    <a:lumMod val="65000"/>
                    <a:lumOff val="35000"/>
                  </a:schemeClr>
                </a:solidFill>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sp>
        <p:nvSpPr>
          <p:cNvPr id="3" name="背景"/>
          <p:cNvSpPr/>
          <p:nvPr userDrawn="1"/>
        </p:nvSpPr>
        <p:spPr>
          <a:xfrm>
            <a:off x="5291902" y="6858000"/>
            <a:ext cx="1608197" cy="369332"/>
          </a:xfrm>
          <a:prstGeom prst="rect">
            <a:avLst/>
          </a:prstGeom>
          <a:solidFill>
            <a:srgbClr val="E6E6E6"/>
          </a:solidFill>
        </p:spPr>
        <p:txBody>
          <a:bodyPr wrap="none">
            <a:spAutoFit/>
          </a:bodyPr>
          <a:lstStyle/>
          <a:p>
            <a:r>
              <a:rPr lang="zh-CN" altLang="en-US" dirty="0">
                <a:solidFill>
                  <a:srgbClr val="E6E6E6"/>
                </a:solidFill>
              </a:rPr>
              <a:t>www.koppt.cn​​</a:t>
            </a:r>
            <a:endParaRPr lang="zh-CN" altLang="en-US" dirty="0">
              <a:solidFill>
                <a:srgbClr val="E6E6E6"/>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过渡页">
    <p:spTree>
      <p:nvGrpSpPr>
        <p:cNvPr id="1" name=""/>
        <p:cNvGrpSpPr/>
        <p:nvPr/>
      </p:nvGrpSpPr>
      <p:grpSpPr>
        <a:xfrm>
          <a:off x="0" y="0"/>
          <a:ext cx="0" cy="0"/>
          <a:chOff x="0" y="0"/>
          <a:chExt cx="0" cy="0"/>
        </a:xfrm>
      </p:grpSpPr>
      <p:sp>
        <p:nvSpPr>
          <p:cNvPr id="6" name="背景"/>
          <p:cNvSpPr/>
          <p:nvPr userDrawn="1"/>
        </p:nvSpPr>
        <p:spPr>
          <a:xfrm>
            <a:off x="5291902" y="6858000"/>
            <a:ext cx="1608197" cy="369332"/>
          </a:xfrm>
          <a:prstGeom prst="rect">
            <a:avLst/>
          </a:prstGeom>
          <a:solidFill>
            <a:srgbClr val="E6E6E6"/>
          </a:solidFill>
        </p:spPr>
        <p:txBody>
          <a:bodyPr wrap="none">
            <a:spAutoFit/>
          </a:bodyPr>
          <a:lstStyle/>
          <a:p>
            <a:r>
              <a:rPr lang="zh-CN" altLang="en-US" dirty="0">
                <a:solidFill>
                  <a:srgbClr val="E6E6E6"/>
                </a:solidFill>
              </a:rPr>
              <a:t>www.koppt.cn​​</a:t>
            </a:r>
            <a:endParaRPr lang="zh-CN" altLang="en-US" dirty="0">
              <a:solidFill>
                <a:srgbClr val="E6E6E6"/>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内容页">
    <p:spTree>
      <p:nvGrpSpPr>
        <p:cNvPr id="1" name=""/>
        <p:cNvGrpSpPr/>
        <p:nvPr/>
      </p:nvGrpSpPr>
      <p:grpSpPr>
        <a:xfrm>
          <a:off x="0" y="0"/>
          <a:ext cx="0" cy="0"/>
          <a:chOff x="0" y="0"/>
          <a:chExt cx="0" cy="0"/>
        </a:xfrm>
      </p:grpSpPr>
      <p:sp>
        <p:nvSpPr>
          <p:cNvPr id="14" name="Freeform 8"/>
          <p:cNvSpPr/>
          <p:nvPr userDrawn="1"/>
        </p:nvSpPr>
        <p:spPr bwMode="auto">
          <a:xfrm rot="5400000">
            <a:off x="486752" y="266980"/>
            <a:ext cx="716794" cy="646502"/>
          </a:xfrm>
          <a:custGeom>
            <a:avLst/>
            <a:gdLst>
              <a:gd name="T0" fmla="*/ 75 w 386"/>
              <a:gd name="T1" fmla="*/ 316 h 347"/>
              <a:gd name="T2" fmla="*/ 11 w 386"/>
              <a:gd name="T3" fmla="*/ 205 h 347"/>
              <a:gd name="T4" fmla="*/ 11 w 386"/>
              <a:gd name="T5" fmla="*/ 143 h 347"/>
              <a:gd name="T6" fmla="*/ 75 w 386"/>
              <a:gd name="T7" fmla="*/ 31 h 347"/>
              <a:gd name="T8" fmla="*/ 129 w 386"/>
              <a:gd name="T9" fmla="*/ 0 h 347"/>
              <a:gd name="T10" fmla="*/ 257 w 386"/>
              <a:gd name="T11" fmla="*/ 0 h 347"/>
              <a:gd name="T12" fmla="*/ 311 w 386"/>
              <a:gd name="T13" fmla="*/ 31 h 347"/>
              <a:gd name="T14" fmla="*/ 375 w 386"/>
              <a:gd name="T15" fmla="*/ 143 h 347"/>
              <a:gd name="T16" fmla="*/ 375 w 386"/>
              <a:gd name="T17" fmla="*/ 205 h 347"/>
              <a:gd name="T18" fmla="*/ 311 w 386"/>
              <a:gd name="T19" fmla="*/ 316 h 347"/>
              <a:gd name="T20" fmla="*/ 257 w 386"/>
              <a:gd name="T21" fmla="*/ 347 h 347"/>
              <a:gd name="T22" fmla="*/ 129 w 386"/>
              <a:gd name="T23" fmla="*/ 347 h 347"/>
              <a:gd name="T24" fmla="*/ 75 w 386"/>
              <a:gd name="T25" fmla="*/ 316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6" h="347">
                <a:moveTo>
                  <a:pt x="75" y="316"/>
                </a:moveTo>
                <a:cubicBezTo>
                  <a:pt x="11" y="205"/>
                  <a:pt x="11" y="205"/>
                  <a:pt x="11" y="205"/>
                </a:cubicBezTo>
                <a:cubicBezTo>
                  <a:pt x="0" y="185"/>
                  <a:pt x="0" y="162"/>
                  <a:pt x="11" y="143"/>
                </a:cubicBezTo>
                <a:cubicBezTo>
                  <a:pt x="75" y="31"/>
                  <a:pt x="75" y="31"/>
                  <a:pt x="75" y="31"/>
                </a:cubicBezTo>
                <a:cubicBezTo>
                  <a:pt x="86" y="12"/>
                  <a:pt x="107" y="0"/>
                  <a:pt x="129" y="0"/>
                </a:cubicBezTo>
                <a:cubicBezTo>
                  <a:pt x="257" y="0"/>
                  <a:pt x="257" y="0"/>
                  <a:pt x="257" y="0"/>
                </a:cubicBezTo>
                <a:cubicBezTo>
                  <a:pt x="279" y="0"/>
                  <a:pt x="300" y="12"/>
                  <a:pt x="311" y="31"/>
                </a:cubicBezTo>
                <a:cubicBezTo>
                  <a:pt x="375" y="143"/>
                  <a:pt x="375" y="143"/>
                  <a:pt x="375" y="143"/>
                </a:cubicBezTo>
                <a:cubicBezTo>
                  <a:pt x="386" y="162"/>
                  <a:pt x="386" y="185"/>
                  <a:pt x="375" y="205"/>
                </a:cubicBezTo>
                <a:cubicBezTo>
                  <a:pt x="311" y="316"/>
                  <a:pt x="311" y="316"/>
                  <a:pt x="311" y="316"/>
                </a:cubicBezTo>
                <a:cubicBezTo>
                  <a:pt x="300" y="335"/>
                  <a:pt x="279" y="347"/>
                  <a:pt x="257" y="347"/>
                </a:cubicBezTo>
                <a:cubicBezTo>
                  <a:pt x="129" y="347"/>
                  <a:pt x="129" y="347"/>
                  <a:pt x="129" y="347"/>
                </a:cubicBezTo>
                <a:cubicBezTo>
                  <a:pt x="107" y="347"/>
                  <a:pt x="86" y="335"/>
                  <a:pt x="75" y="316"/>
                </a:cubicBezTo>
                <a:close/>
              </a:path>
            </a:pathLst>
          </a:custGeom>
          <a:solidFill>
            <a:schemeClr val="accent1"/>
          </a:solidFill>
          <a:ln>
            <a:noFill/>
          </a:ln>
          <a:effectLst>
            <a:outerShdw blurRad="127000" sx="102000" sy="102000" algn="ctr"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lt1"/>
              </a:solidFill>
            </a:endParaRPr>
          </a:p>
        </p:txBody>
      </p:sp>
      <p:sp>
        <p:nvSpPr>
          <p:cNvPr id="2" name="标题 1"/>
          <p:cNvSpPr>
            <a:spLocks noGrp="1"/>
          </p:cNvSpPr>
          <p:nvPr>
            <p:ph type="title" hasCustomPrompt="1"/>
          </p:nvPr>
        </p:nvSpPr>
        <p:spPr>
          <a:xfrm>
            <a:off x="1358900" y="298480"/>
            <a:ext cx="5613400" cy="583503"/>
          </a:xfrm>
          <a:prstGeom prst="rect">
            <a:avLst/>
          </a:prstGeom>
        </p:spPr>
        <p:txBody>
          <a:bodyPr/>
          <a:lstStyle>
            <a:lvl1pPr>
              <a:lnSpc>
                <a:spcPct val="100000"/>
              </a:lnSpc>
              <a:defRPr sz="3200" b="1"/>
            </a:lvl1pPr>
          </a:lstStyle>
          <a:p>
            <a:r>
              <a:rPr lang="zh-CN" altLang="en-US" dirty="0"/>
              <a:t>单击此处添加幻灯片标题</a:t>
            </a:r>
            <a:endParaRPr lang="zh-CN" altLang="en-US" dirty="0"/>
          </a:p>
        </p:txBody>
      </p:sp>
      <p:sp>
        <p:nvSpPr>
          <p:cNvPr id="13" name="背景"/>
          <p:cNvSpPr/>
          <p:nvPr userDrawn="1"/>
        </p:nvSpPr>
        <p:spPr>
          <a:xfrm>
            <a:off x="5291902" y="6858000"/>
            <a:ext cx="1608197" cy="369332"/>
          </a:xfrm>
          <a:prstGeom prst="rect">
            <a:avLst/>
          </a:prstGeom>
          <a:solidFill>
            <a:srgbClr val="E6E6E6"/>
          </a:solidFill>
        </p:spPr>
        <p:txBody>
          <a:bodyPr wrap="none">
            <a:spAutoFit/>
          </a:bodyPr>
          <a:lstStyle/>
          <a:p>
            <a:r>
              <a:rPr lang="zh-CN" altLang="en-US" dirty="0">
                <a:solidFill>
                  <a:srgbClr val="E6E6E6"/>
                </a:solidFill>
              </a:rPr>
              <a:t>www.koppt.cn​​</a:t>
            </a:r>
            <a:endParaRPr lang="zh-CN" altLang="en-US" dirty="0">
              <a:solidFill>
                <a:srgbClr val="E6E6E6"/>
              </a:solidFill>
            </a:endParaRPr>
          </a:p>
        </p:txBody>
      </p:sp>
      <p:sp>
        <p:nvSpPr>
          <p:cNvPr id="15" name="背景"/>
          <p:cNvSpPr/>
          <p:nvPr userDrawn="1"/>
        </p:nvSpPr>
        <p:spPr>
          <a:xfrm>
            <a:off x="5444302" y="7010400"/>
            <a:ext cx="1608197" cy="369332"/>
          </a:xfrm>
          <a:prstGeom prst="rect">
            <a:avLst/>
          </a:prstGeom>
          <a:solidFill>
            <a:srgbClr val="E6E6E6"/>
          </a:solidFill>
        </p:spPr>
        <p:txBody>
          <a:bodyPr wrap="none">
            <a:spAutoFit/>
          </a:bodyPr>
          <a:lstStyle/>
          <a:p>
            <a:r>
              <a:rPr lang="zh-CN" altLang="en-US" dirty="0">
                <a:solidFill>
                  <a:srgbClr val="E6E6E6"/>
                </a:solidFill>
              </a:rPr>
              <a:t>www.koppt.cn​​</a:t>
            </a:r>
            <a:endParaRPr lang="zh-CN" altLang="en-US" dirty="0">
              <a:solidFill>
                <a:srgbClr val="E6E6E6"/>
              </a:solidFil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_仅标题">
    <p:spTree>
      <p:nvGrpSpPr>
        <p:cNvPr id="1" name=""/>
        <p:cNvGrpSpPr/>
        <p:nvPr/>
      </p:nvGrpSpPr>
      <p:grpSpPr>
        <a:xfrm>
          <a:off x="0" y="0"/>
          <a:ext cx="0" cy="0"/>
          <a:chOff x="0" y="0"/>
          <a:chExt cx="0" cy="0"/>
        </a:xfrm>
      </p:grpSpPr>
      <p:pic>
        <p:nvPicPr>
          <p:cNvPr id="6" name="图片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1673"/>
            <a:ext cx="12192000" cy="6854653"/>
          </a:xfrm>
          <a:prstGeom prst="rect">
            <a:avLst/>
          </a:prstGeom>
        </p:spPr>
      </p:pic>
      <p:sp>
        <p:nvSpPr>
          <p:cNvPr id="12" name="矩形 11"/>
          <p:cNvSpPr/>
          <p:nvPr userDrawn="1"/>
        </p:nvSpPr>
        <p:spPr>
          <a:xfrm rot="2222604">
            <a:off x="-25773" y="250182"/>
            <a:ext cx="578564" cy="578564"/>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zh-CN" altLang="en-US">
              <a:solidFill>
                <a:prstClr val="white"/>
              </a:solidFill>
            </a:endParaRPr>
          </a:p>
        </p:txBody>
      </p:sp>
      <p:sp>
        <p:nvSpPr>
          <p:cNvPr id="13" name="矩形 12"/>
          <p:cNvSpPr/>
          <p:nvPr userDrawn="1"/>
        </p:nvSpPr>
        <p:spPr>
          <a:xfrm rot="3171128">
            <a:off x="996599" y="340624"/>
            <a:ext cx="246691" cy="246691"/>
          </a:xfrm>
          <a:prstGeom prst="rect">
            <a:avLst/>
          </a:prstGeom>
          <a:noFill/>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eaLnBrk="0" fontAlgn="base" hangingPunct="0">
              <a:spcBef>
                <a:spcPct val="0"/>
              </a:spcBef>
              <a:spcAft>
                <a:spcPct val="0"/>
              </a:spcAft>
            </a:pPr>
            <a:endParaRPr lang="zh-CN" altLang="en-US">
              <a:solidFill>
                <a:prstClr val="white"/>
              </a:solidFill>
            </a:endParaRPr>
          </a:p>
        </p:txBody>
      </p:sp>
    </p:spTree>
  </p:cSld>
  <p:clrMapOvr>
    <a:masterClrMapping/>
  </p:clrMapOvr>
  <mc:AlternateContent xmlns:mc="http://schemas.openxmlformats.org/markup-compatibility/2006">
    <mc:Choice xmlns:p15="http://schemas.microsoft.com/office/powerpoint/2012/main" Requires="p15">
      <p:transition xmlns:p14="http://schemas.microsoft.com/office/powerpoint/2010/main" spd="slow" Requires="p14" p14:dur="1250">
        <p15:prstTrans prst="peelOff"/>
      </p:transition>
    </mc:Choice>
    <mc:Fallback>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marR="0" lvl="1" indent="0" algn="l" defTabSz="914400" rtl="0" eaLnBrk="1" fontAlgn="auto" latinLnBrk="0" hangingPunct="1">
              <a:lnSpc>
                <a:spcPct val="130000"/>
              </a:lnSpc>
              <a:spcBef>
                <a:spcPts val="0"/>
              </a:spcBef>
              <a:spcAft>
                <a:spcPts val="1000"/>
              </a:spcAft>
              <a:buFont typeface="Arial" panose="020B0604020202020204" pitchFamily="34" charset="0"/>
              <a:buNone/>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914400" marR="0" lvl="2"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371600" marR="0" lvl="3"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1828800" marR="0" lvl="4"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solidFill>
                  <a:schemeClr val="tx1">
                    <a:lumMod val="85000"/>
                    <a:lumOff val="15000"/>
                  </a:schemeClr>
                </a:solidFill>
                <a:effectLst/>
                <a:uFillTx/>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1pPr>
            <a:lvl2pPr marL="6858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2pPr>
            <a:lvl3pPr marL="11430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3pPr>
            <a:lvl4pPr marL="1600200" indent="-228600">
              <a:lnSpc>
                <a:spcPct val="130000"/>
              </a:lnSpc>
              <a:buFont typeface="Wingdings" panose="05000000000000000000" pitchFamily="2" charset="2"/>
              <a:buChar char="l"/>
              <a:defRPr sz="1600" spc="150" baseline="0">
                <a:solidFill>
                  <a:schemeClr val="tx1">
                    <a:lumMod val="65000"/>
                    <a:lumOff val="35000"/>
                  </a:schemeClr>
                </a:solidFill>
                <a:latin typeface="Arial" panose="020B0604020202020204" pitchFamily="34" charset="0"/>
                <a:ea typeface="微软雅黑" panose="020B0503020204020204" pitchFamily="34" charset="-122"/>
              </a:defRPr>
            </a:lvl4pPr>
            <a:lvl5pPr>
              <a:lnSpc>
                <a:spcPct val="130000"/>
              </a:lnSpc>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lumMod val="75000"/>
                    <a:lumOff val="25000"/>
                  </a:schemeClr>
                </a:solidFill>
                <a:uFillTx/>
                <a:latin typeface="Arial" panose="020B0604020202020204" pitchFamily="34" charset="0"/>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Wingdings" panose="05000000000000000000" pitchFamily="2" charset="2"/>
              <a:buChar char="l"/>
              <a:tabLst>
                <a:tab pos="1609725" algn="l"/>
              </a:tabLst>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1264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hasCustomPrompt="1"/>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40000"/>
              </a:lnSpc>
              <a:spcBef>
                <a:spcPts val="0"/>
              </a:spcBef>
              <a:spcAft>
                <a:spcPts val="1000"/>
              </a:spcAft>
              <a:buFont typeface="Wingdings" panose="05000000000000000000" pitchFamily="2" charset="2"/>
              <a:buChar char="l"/>
              <a:defRPr kumimoji="0" lang="zh-CN" altLang="en-US" sz="1600" b="0" i="0" u="none" strike="noStrike" kern="1200" cap="none" spc="150" normalizeH="0" baseline="0" noProof="1" dirty="0">
                <a:solidFill>
                  <a:schemeClr val="tx1">
                    <a:lumMod val="75000"/>
                    <a:lumOff val="25000"/>
                  </a:schemeClr>
                </a:solidFill>
                <a:uFillTx/>
                <a:latin typeface="Arial" panose="020B0604020202020204" pitchFamily="34" charset="0"/>
                <a:ea typeface="微软雅黑" panose="020B0503020204020204" pitchFamily="34" charset="-122"/>
                <a:cs typeface="+mn-cs"/>
                <a:sym typeface="+mn-ea"/>
              </a:defRPr>
            </a:lvl1pPr>
          </a:lstStyle>
          <a:p>
            <a:pPr lvl="0"/>
            <a:r>
              <a:rPr dirty="0">
                <a:sym typeface="+mn-ea"/>
              </a:rPr>
              <a:t>单击此处编辑文本</a:t>
            </a:r>
            <a:endParaRPr dirty="0">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lvl1pPr>
              <a:defRPr baseline="0"/>
            </a:lvl1p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solidFill>
                  <a:schemeClr val="tx1">
                    <a:lumMod val="85000"/>
                    <a:lumOff val="15000"/>
                  </a:schemeClr>
                </a:solidFill>
                <a:uFillTx/>
                <a:latin typeface="Arial" panose="020B0604020202020204" pitchFamily="34" charset="0"/>
                <a:ea typeface="微软雅黑" panose="020B0503020204020204" pitchFamily="34"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hasCustomPrompt="1"/>
            <p:custDataLst>
              <p:tags r:id="rId3"/>
            </p:custDataLst>
          </p:nvPr>
        </p:nvSpPr>
        <p:spPr>
          <a:xfrm>
            <a:off x="914400" y="914400"/>
            <a:ext cx="9169200" cy="5029200"/>
          </a:xfrm>
        </p:spPr>
        <p:txBody>
          <a:bodyPr vert="eaVert" lIns="46800" tIns="46800" rIns="46800" bIns="46800"/>
          <a:lstStyle>
            <a:lvl1pPr indent="0" eaLnBrk="1" fontAlgn="auto" latinLnBrk="0" hangingPunct="1">
              <a:lnSpc>
                <a:spcPct val="160000"/>
              </a:lnSpc>
              <a:spcAft>
                <a:spcPts val="1600"/>
              </a:spcAft>
              <a:buNone/>
              <a:defRPr spc="300" baseline="0">
                <a:solidFill>
                  <a:schemeClr val="tx1">
                    <a:lumMod val="65000"/>
                    <a:lumOff val="35000"/>
                  </a:schemeClr>
                </a:solidFill>
              </a:defRPr>
            </a:lvl1pPr>
            <a:lvl2pPr indent="0" eaLnBrk="1" fontAlgn="auto" latinLnBrk="0" hangingPunct="1">
              <a:lnSpc>
                <a:spcPct val="160000"/>
              </a:lnSpc>
              <a:spcAft>
                <a:spcPts val="1600"/>
              </a:spcAft>
              <a:buNone/>
              <a:defRPr spc="300" baseline="0">
                <a:solidFill>
                  <a:schemeClr val="tx1">
                    <a:lumMod val="65000"/>
                    <a:lumOff val="35000"/>
                  </a:schemeClr>
                </a:solidFill>
              </a:defRPr>
            </a:lvl2pPr>
            <a:lvl3pPr indent="0" eaLnBrk="1" fontAlgn="auto" latinLnBrk="0" hangingPunct="1">
              <a:lnSpc>
                <a:spcPct val="160000"/>
              </a:lnSpc>
              <a:spcAft>
                <a:spcPts val="1600"/>
              </a:spcAft>
              <a:buNone/>
              <a:defRPr spc="300" baseline="0">
                <a:solidFill>
                  <a:schemeClr val="tx1">
                    <a:lumMod val="65000"/>
                    <a:lumOff val="35000"/>
                  </a:schemeClr>
                </a:solidFill>
              </a:defRPr>
            </a:lvl3pPr>
            <a:lvl4pPr indent="0" eaLnBrk="1" fontAlgn="auto" latinLnBrk="0" hangingPunct="1">
              <a:lnSpc>
                <a:spcPct val="160000"/>
              </a:lnSpc>
              <a:spcAft>
                <a:spcPts val="1600"/>
              </a:spcAft>
              <a:buNone/>
              <a:defRPr spc="300" baseline="0">
                <a:solidFill>
                  <a:schemeClr val="tx1">
                    <a:lumMod val="65000"/>
                    <a:lumOff val="35000"/>
                  </a:schemeClr>
                </a:solidFill>
              </a:defRPr>
            </a:lvl4pPr>
            <a:lvl5pPr indent="0" eaLnBrk="1" fontAlgn="auto" latinLnBrk="0" hangingPunct="1">
              <a:lnSpc>
                <a:spcPct val="160000"/>
              </a:lnSpc>
              <a:spcAft>
                <a:spcPts val="1600"/>
              </a:spcAft>
              <a:buNone/>
              <a:defRPr spc="300" baseline="0">
                <a:solidFill>
                  <a:schemeClr val="tx1">
                    <a:lumMod val="65000"/>
                    <a:lumOff val="35000"/>
                  </a:schemeClr>
                </a:solidFill>
              </a:defRPr>
            </a:lvl5pPr>
          </a:lstStyle>
          <a:p>
            <a:pPr lvl="0"/>
            <a:r>
              <a:rPr lang="zh-CN" altLang="en-US" dirty="0"/>
              <a:t>单击此处编辑文本</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tags" Target="../tags/tag62.xml"/><Relationship Id="rId21" Type="http://schemas.openxmlformats.org/officeDocument/2006/relationships/tags" Target="../tags/tag61.xml"/><Relationship Id="rId20" Type="http://schemas.openxmlformats.org/officeDocument/2006/relationships/tags" Target="../tags/tag60.xml"/><Relationship Id="rId2" Type="http://schemas.openxmlformats.org/officeDocument/2006/relationships/slideLayout" Target="../slideLayouts/slideLayout2.xml"/><Relationship Id="rId19" Type="http://schemas.openxmlformats.org/officeDocument/2006/relationships/tags" Target="../tags/tag59.xml"/><Relationship Id="rId18" Type="http://schemas.openxmlformats.org/officeDocument/2006/relationships/tags" Target="../tags/tag58.xml"/><Relationship Id="rId17" Type="http://schemas.openxmlformats.org/officeDocument/2006/relationships/tags" Target="../tags/tag57.xml"/><Relationship Id="rId16" Type="http://schemas.openxmlformats.org/officeDocument/2006/relationships/image" Target="../media/image2.png"/><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6"/>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7"/>
            </p:custDataLst>
          </p:nvPr>
        </p:nvSpPr>
        <p:spPr>
          <a:xfrm>
            <a:off x="608400" y="608400"/>
            <a:ext cx="10969200" cy="648000"/>
          </a:xfrm>
          <a:prstGeom prst="rect">
            <a:avLst/>
          </a:prstGeom>
        </p:spPr>
        <p:txBody>
          <a:bodyPr vert="horz" lIns="101600" tIns="38100" rIns="76200" bIns="3810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8"/>
            </p:custDataLst>
          </p:nvPr>
        </p:nvSpPr>
        <p:spPr>
          <a:xfrm>
            <a:off x="608400" y="1515600"/>
            <a:ext cx="10969200" cy="473688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9"/>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pitchFamily="3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0"/>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pitchFamily="34" charset="-122"/>
              </a:defRPr>
            </a:lvl1pPr>
          </a:lstStyle>
          <a:p>
            <a:endParaRPr lang="zh-CN" altLang="en-US" dirty="0"/>
          </a:p>
        </p:txBody>
      </p:sp>
      <p:sp>
        <p:nvSpPr>
          <p:cNvPr id="6" name="灯片编号占位符 5"/>
          <p:cNvSpPr>
            <a:spLocks noGrp="1"/>
          </p:cNvSpPr>
          <p:nvPr>
            <p:ph type="sldNum" sz="quarter" idx="4"/>
            <p:custDataLst>
              <p:tags r:id="rId21"/>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2"/>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tags" Target="../tags/tag63.xml"/><Relationship Id="rId2" Type="http://schemas.openxmlformats.org/officeDocument/2006/relationships/image" Target="../media/image4.jpeg"/><Relationship Id="rId1" Type="http://schemas.openxmlformats.org/officeDocument/2006/relationships/image" Target="../media/image3.png"/></Relationships>
</file>

<file path=ppt/slides/_rels/slide10.xml.rels><?xml version="1.0" encoding="UTF-8" standalone="yes"?>
<Relationships xmlns="http://schemas.openxmlformats.org/package/2006/relationships"><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tags" Target="../tags/tag84.xml"/><Relationship Id="rId3" Type="http://schemas.openxmlformats.org/officeDocument/2006/relationships/image" Target="../media/image4.jpeg"/><Relationship Id="rId2" Type="http://schemas.openxmlformats.org/officeDocument/2006/relationships/hyperlink" Target="http://yy100.efunong.com:10162/make/list" TargetMode="External"/><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tags" Target="../tags/tag85.xml"/><Relationship Id="rId2" Type="http://schemas.openxmlformats.org/officeDocument/2006/relationships/image" Target="../media/image4.jpe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2.xml"/><Relationship Id="rId3" Type="http://schemas.openxmlformats.org/officeDocument/2006/relationships/tags" Target="../tags/tag86.xml"/><Relationship Id="rId2" Type="http://schemas.openxmlformats.org/officeDocument/2006/relationships/image" Target="../media/image4.jpeg"/><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2.xml"/><Relationship Id="rId3" Type="http://schemas.openxmlformats.org/officeDocument/2006/relationships/tags" Target="../tags/tag87.xml"/><Relationship Id="rId2" Type="http://schemas.openxmlformats.org/officeDocument/2006/relationships/image" Target="../media/image4.jpeg"/><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2.xml"/><Relationship Id="rId3" Type="http://schemas.openxmlformats.org/officeDocument/2006/relationships/tags" Target="../tags/tag88.xml"/><Relationship Id="rId2" Type="http://schemas.openxmlformats.org/officeDocument/2006/relationships/image" Target="../media/image4.jpeg"/><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8.xml"/><Relationship Id="rId4" Type="http://schemas.openxmlformats.org/officeDocument/2006/relationships/slideLayout" Target="../slideLayouts/slideLayout2.xml"/><Relationship Id="rId3" Type="http://schemas.openxmlformats.org/officeDocument/2006/relationships/tags" Target="../tags/tag89.xml"/><Relationship Id="rId2" Type="http://schemas.openxmlformats.org/officeDocument/2006/relationships/image" Target="../media/image4.jpe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2.xml"/><Relationship Id="rId3" Type="http://schemas.openxmlformats.org/officeDocument/2006/relationships/tags" Target="../tags/tag90.xml"/><Relationship Id="rId2" Type="http://schemas.openxmlformats.org/officeDocument/2006/relationships/image" Target="../media/image4.jpeg"/><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1.xml"/><Relationship Id="rId3" Type="http://schemas.openxmlformats.org/officeDocument/2006/relationships/tags" Target="../tags/tag91.xml"/><Relationship Id="rId2" Type="http://schemas.openxmlformats.org/officeDocument/2006/relationships/image" Target="../media/image4.jpe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2.xml"/><Relationship Id="rId3" Type="http://schemas.openxmlformats.org/officeDocument/2006/relationships/tags" Target="../tags/tag92.xml"/><Relationship Id="rId2" Type="http://schemas.openxmlformats.org/officeDocument/2006/relationships/image" Target="../media/image4.jpeg"/><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2.xml"/><Relationship Id="rId3" Type="http://schemas.openxmlformats.org/officeDocument/2006/relationships/tags" Target="../tags/tag93.xml"/><Relationship Id="rId2" Type="http://schemas.openxmlformats.org/officeDocument/2006/relationships/image" Target="../media/image4.jpe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64.xml"/><Relationship Id="rId5" Type="http://schemas.openxmlformats.org/officeDocument/2006/relationships/image" Target="../media/image4.jpeg"/><Relationship Id="rId4" Type="http://schemas.openxmlformats.org/officeDocument/2006/relationships/image" Target="../media/image3.png"/><Relationship Id="rId3" Type="http://schemas.microsoft.com/office/2007/relationships/hdphoto" Target="../media/image7.wdp"/><Relationship Id="rId2" Type="http://schemas.openxmlformats.org/officeDocument/2006/relationships/image" Target="../media/image6.png"/><Relationship Id="rId1" Type="http://schemas.openxmlformats.org/officeDocument/2006/relationships/image" Target="../media/image5.jpeg"/></Relationships>
</file>

<file path=ppt/slides/_rels/slide20.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94.xml"/><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image" Target="../media/image8.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65.xml"/><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image" Target="../media/image8.jpeg"/></Relationships>
</file>

<file path=ppt/slides/_rels/slide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66.xml"/><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image" Target="../media/image9.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67.xml"/><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image" Target="../media/image8.jpeg"/></Relationships>
</file>

<file path=ppt/slides/_rels/slide6.xml.rels><?xml version="1.0" encoding="UTF-8" standalone="yes"?>
<Relationships xmlns="http://schemas.openxmlformats.org/package/2006/relationships"><Relationship Id="rId9" Type="http://schemas.openxmlformats.org/officeDocument/2006/relationships/image" Target="../media/image18.png"/><Relationship Id="rId8" Type="http://schemas.openxmlformats.org/officeDocument/2006/relationships/image" Target="../media/image17.png"/><Relationship Id="rId7" Type="http://schemas.openxmlformats.org/officeDocument/2006/relationships/image" Target="../media/image16.png"/><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11.png"/><Relationship Id="rId16" Type="http://schemas.openxmlformats.org/officeDocument/2006/relationships/notesSlide" Target="../notesSlides/notesSlide2.xml"/><Relationship Id="rId15" Type="http://schemas.openxmlformats.org/officeDocument/2006/relationships/slideLayout" Target="../slideLayouts/slideLayout2.xml"/><Relationship Id="rId14" Type="http://schemas.openxmlformats.org/officeDocument/2006/relationships/tags" Target="../tags/tag68.xml"/><Relationship Id="rId13" Type="http://schemas.openxmlformats.org/officeDocument/2006/relationships/image" Target="../media/image4.jpeg"/><Relationship Id="rId12" Type="http://schemas.openxmlformats.org/officeDocument/2006/relationships/image" Target="../media/image3.png"/><Relationship Id="rId11" Type="http://schemas.openxmlformats.org/officeDocument/2006/relationships/image" Target="../media/image20.png"/><Relationship Id="rId10" Type="http://schemas.openxmlformats.org/officeDocument/2006/relationships/image" Target="../media/image19.png"/><Relationship Id="rId1" Type="http://schemas.openxmlformats.org/officeDocument/2006/relationships/image" Target="../media/image10.png"/></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69.xml"/><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image" Target="../media/image9.jpeg"/></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70.xml"/><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9" Type="http://schemas.openxmlformats.org/officeDocument/2006/relationships/tags" Target="../tags/tag76.xml"/><Relationship Id="rId8" Type="http://schemas.openxmlformats.org/officeDocument/2006/relationships/tags" Target="../tags/tag75.xml"/><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image" Target="../media/image4.jpeg"/><Relationship Id="rId2" Type="http://schemas.openxmlformats.org/officeDocument/2006/relationships/image" Target="../media/image3.png"/><Relationship Id="rId17" Type="http://schemas.openxmlformats.org/officeDocument/2006/relationships/slideLayout" Target="../slideLayouts/slideLayout2.xml"/><Relationship Id="rId16" Type="http://schemas.openxmlformats.org/officeDocument/2006/relationships/tags" Target="../tags/tag83.xml"/><Relationship Id="rId15" Type="http://schemas.openxmlformats.org/officeDocument/2006/relationships/tags" Target="../tags/tag82.xml"/><Relationship Id="rId14" Type="http://schemas.openxmlformats.org/officeDocument/2006/relationships/tags" Target="../tags/tag81.xml"/><Relationship Id="rId13" Type="http://schemas.openxmlformats.org/officeDocument/2006/relationships/tags" Target="../tags/tag80.xml"/><Relationship Id="rId12" Type="http://schemas.openxmlformats.org/officeDocument/2006/relationships/tags" Target="../tags/tag79.xml"/><Relationship Id="rId11" Type="http://schemas.openxmlformats.org/officeDocument/2006/relationships/tags" Target="../tags/tag78.xml"/><Relationship Id="rId10" Type="http://schemas.openxmlformats.org/officeDocument/2006/relationships/tags" Target="../tags/tag77.xml"/><Relationship Id="rId1"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3383280" y="5206365"/>
            <a:ext cx="5189855" cy="977265"/>
          </a:xfrm>
          <a:prstGeom prst="rect">
            <a:avLst/>
          </a:prstGeom>
          <a:noFill/>
        </p:spPr>
        <p:txBody>
          <a:bodyPr wrap="square" rtlCol="0" anchor="t">
            <a:spAutoFit/>
          </a:bodyPr>
          <a:lstStyle/>
          <a:p>
            <a:pPr algn="ctr">
              <a:lnSpc>
                <a:spcPct val="120000"/>
              </a:lnSpc>
              <a:spcBef>
                <a:spcPts val="0"/>
              </a:spcBef>
              <a:spcAft>
                <a:spcPts val="0"/>
              </a:spcAft>
            </a:pPr>
            <a:r>
              <a:rPr lang="zh-CN" altLang="en-US" sz="2400" dirty="0" smtClean="0">
                <a:solidFill>
                  <a:schemeClr val="bg1">
                    <a:lumMod val="75000"/>
                  </a:schemeClr>
                </a:solidFill>
                <a:latin typeface="思源黑体" panose="020B0500000000000000" charset="-122"/>
                <a:ea typeface="思源黑体" panose="020B0500000000000000" charset="-122"/>
                <a:cs typeface="思源黑体" panose="020B0500000000000000" charset="-122"/>
                <a:sym typeface="+mn-ea"/>
              </a:rPr>
              <a:t>上海甜头菜电子商务有限公司</a:t>
            </a:r>
            <a:br>
              <a:rPr lang="zh-CN" altLang="en-US" sz="2400" dirty="0" smtClean="0">
                <a:solidFill>
                  <a:schemeClr val="bg1">
                    <a:lumMod val="75000"/>
                  </a:schemeClr>
                </a:solidFill>
                <a:latin typeface="思源黑体" panose="020B0500000000000000" charset="-122"/>
                <a:ea typeface="思源黑体" panose="020B0500000000000000" charset="-122"/>
                <a:cs typeface="思源黑体" panose="020B0500000000000000" charset="-122"/>
                <a:sym typeface="+mn-ea"/>
              </a:rPr>
            </a:br>
            <a:r>
              <a:rPr lang="en-US" altLang="zh-CN" sz="2400" dirty="0" smtClean="0">
                <a:solidFill>
                  <a:schemeClr val="bg1">
                    <a:lumMod val="75000"/>
                  </a:schemeClr>
                </a:solidFill>
                <a:latin typeface="思源黑体" panose="020B0500000000000000" charset="-122"/>
                <a:ea typeface="思源黑体" panose="020B0500000000000000" charset="-122"/>
                <a:cs typeface="思源黑体" panose="020B0500000000000000" charset="-122"/>
                <a:sym typeface="+mn-ea"/>
              </a:rPr>
              <a:t>2020.10</a:t>
            </a:r>
            <a:endParaRPr lang="en-US" altLang="zh-CN" sz="2400" dirty="0" smtClean="0">
              <a:solidFill>
                <a:schemeClr val="bg1">
                  <a:lumMod val="75000"/>
                </a:schemeClr>
              </a:solidFill>
              <a:latin typeface="思源黑体" panose="020B0500000000000000" charset="-122"/>
              <a:ea typeface="思源黑体" panose="020B0500000000000000" charset="-122"/>
              <a:cs typeface="思源黑体" panose="020B0500000000000000" charset="-122"/>
              <a:sym typeface="+mn-ea"/>
            </a:endParaRPr>
          </a:p>
        </p:txBody>
      </p:sp>
      <p:sp>
        <p:nvSpPr>
          <p:cNvPr id="8" name="标题 5"/>
          <p:cNvSpPr>
            <a:spLocks noGrp="1"/>
          </p:cNvSpPr>
          <p:nvPr/>
        </p:nvSpPr>
        <p:spPr>
          <a:xfrm>
            <a:off x="1939925" y="2540000"/>
            <a:ext cx="8312785" cy="872490"/>
          </a:xfrm>
          <a:prstGeom prst="rect">
            <a:avLst/>
          </a:prstGeom>
        </p:spPr>
        <p:txBody>
          <a:bodyPr vert="horz" lIns="90000" tIns="46800" rIns="90000" bIns="46800" rtlCol="0" anchor="b" anchorCtr="0">
            <a:noAutofit/>
          </a:bodyPr>
          <a:lstStyle>
            <a:lvl1pPr algn="ctr" defTabSz="914400" rtl="0" eaLnBrk="1" fontAlgn="auto" latinLnBrk="0" hangingPunct="1">
              <a:lnSpc>
                <a:spcPct val="100000"/>
              </a:lnSpc>
              <a:spcBef>
                <a:spcPct val="0"/>
              </a:spcBef>
              <a:buNone/>
              <a:defRPr sz="6000" b="1" i="0" u="none" strike="noStrike" kern="1200" cap="none" spc="300" normalizeH="0" baseline="0">
                <a:solidFill>
                  <a:schemeClr val="tx1">
                    <a:lumMod val="85000"/>
                    <a:lumOff val="15000"/>
                  </a:schemeClr>
                </a:solidFill>
                <a:effectLst/>
                <a:uFillTx/>
                <a:latin typeface="Arial" panose="020B0604020202020204" pitchFamily="34" charset="0"/>
                <a:ea typeface="微软雅黑" panose="020B0503020204020204" pitchFamily="34" charset="-122"/>
                <a:cs typeface="+mj-cs"/>
              </a:defRPr>
            </a:lvl1pPr>
          </a:lstStyle>
          <a:p>
            <a:pPr defTabSz="914400">
              <a:spcBef>
                <a:spcPts val="0"/>
              </a:spcBef>
            </a:pPr>
            <a:r>
              <a:rPr lang="zh-CN" altLang="en-US" sz="5400" dirty="0" smtClean="0">
                <a:solidFill>
                  <a:schemeClr val="bg1"/>
                </a:solidFill>
                <a:latin typeface="思源黑体" panose="020B0500000000000000" charset="-122"/>
                <a:ea typeface="思源黑体" panose="020B0500000000000000" charset="-122"/>
                <a:sym typeface="+mn-ea"/>
              </a:rPr>
              <a:t>甜头菜粮油</a:t>
            </a:r>
            <a:r>
              <a:rPr lang="en-US" altLang="zh-CN" sz="5400" dirty="0" smtClean="0">
                <a:solidFill>
                  <a:schemeClr val="bg1"/>
                </a:solidFill>
                <a:latin typeface="思源黑体" panose="020B0500000000000000" charset="-122"/>
                <a:ea typeface="思源黑体" panose="020B0500000000000000" charset="-122"/>
                <a:sym typeface="+mn-ea"/>
              </a:rPr>
              <a:t>BSS</a:t>
            </a:r>
            <a:r>
              <a:rPr lang="zh-CN" altLang="en-US" sz="5400" dirty="0" smtClean="0">
                <a:solidFill>
                  <a:schemeClr val="bg1"/>
                </a:solidFill>
                <a:latin typeface="思源黑体" panose="020B0500000000000000" charset="-122"/>
                <a:ea typeface="思源黑体" panose="020B0500000000000000" charset="-122"/>
                <a:sym typeface="+mn-ea"/>
              </a:rPr>
              <a:t>管理平台</a:t>
            </a:r>
            <a:endParaRPr lang="zh-CN" altLang="en-US" sz="5400" dirty="0" smtClean="0">
              <a:solidFill>
                <a:schemeClr val="bg1"/>
              </a:solidFill>
              <a:latin typeface="思源黑体" panose="020B0500000000000000" charset="-122"/>
              <a:ea typeface="思源黑体" panose="020B0500000000000000" charset="-122"/>
              <a:sym typeface="+mn-ea"/>
            </a:endParaRPr>
          </a:p>
        </p:txBody>
      </p:sp>
      <p:pic>
        <p:nvPicPr>
          <p:cNvPr id="2" name="图片 1" descr="富农"/>
          <p:cNvPicPr>
            <a:picLocks noChangeAspect="1"/>
          </p:cNvPicPr>
          <p:nvPr/>
        </p:nvPicPr>
        <p:blipFill>
          <a:blip r:embed="rId1"/>
          <a:stretch>
            <a:fillRect/>
          </a:stretch>
        </p:blipFill>
        <p:spPr>
          <a:xfrm>
            <a:off x="6583680" y="960755"/>
            <a:ext cx="1311275" cy="554355"/>
          </a:xfrm>
          <a:prstGeom prst="rect">
            <a:avLst/>
          </a:prstGeom>
        </p:spPr>
      </p:pic>
      <p:sp>
        <p:nvSpPr>
          <p:cNvPr id="6" name="文本框 5"/>
          <p:cNvSpPr txBox="1"/>
          <p:nvPr/>
        </p:nvSpPr>
        <p:spPr>
          <a:xfrm>
            <a:off x="5773420" y="960755"/>
            <a:ext cx="409575" cy="645160"/>
          </a:xfrm>
          <a:prstGeom prst="rect">
            <a:avLst/>
          </a:prstGeom>
          <a:noFill/>
        </p:spPr>
        <p:txBody>
          <a:bodyPr wrap="square" rtlCol="0">
            <a:spAutoFit/>
          </a:bodyPr>
          <a:p>
            <a:r>
              <a:rPr lang="en-US" altLang="zh-CN" sz="3600">
                <a:solidFill>
                  <a:schemeClr val="bg1"/>
                </a:solidFill>
              </a:rPr>
              <a:t>&amp;</a:t>
            </a:r>
            <a:endParaRPr lang="en-US" altLang="zh-CN" sz="3600">
              <a:solidFill>
                <a:schemeClr val="bg1"/>
              </a:solidFill>
            </a:endParaRPr>
          </a:p>
        </p:txBody>
      </p:sp>
      <p:pic>
        <p:nvPicPr>
          <p:cNvPr id="3" name="图片 2" descr="timg[1]"/>
          <p:cNvPicPr>
            <a:picLocks noChangeAspect="1"/>
          </p:cNvPicPr>
          <p:nvPr/>
        </p:nvPicPr>
        <p:blipFill>
          <a:blip r:embed="rId2"/>
          <a:stretch>
            <a:fillRect/>
          </a:stretch>
        </p:blipFill>
        <p:spPr>
          <a:xfrm>
            <a:off x="4424680" y="960755"/>
            <a:ext cx="948055" cy="654050"/>
          </a:xfrm>
          <a:prstGeom prst="rect">
            <a:avLst/>
          </a:prstGeom>
        </p:spPr>
      </p:pic>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3"/>
          <p:cNvSpPr>
            <a:spLocks noChangeAspect="1" noChangeArrowheads="1" noTextEdit="1"/>
          </p:cNvSpPr>
          <p:nvPr/>
        </p:nvSpPr>
        <p:spPr bwMode="auto">
          <a:xfrm>
            <a:off x="633095" y="1258570"/>
            <a:ext cx="5555615" cy="4688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10" name="组合 9"/>
          <p:cNvGrpSpPr/>
          <p:nvPr/>
        </p:nvGrpSpPr>
        <p:grpSpPr>
          <a:xfrm rot="0">
            <a:off x="1972310" y="1675130"/>
            <a:ext cx="2879725" cy="1164590"/>
            <a:chOff x="4478338" y="1241901"/>
            <a:chExt cx="3238500" cy="1309688"/>
          </a:xfrm>
          <a:solidFill>
            <a:srgbClr val="00AAEE"/>
          </a:solidFill>
        </p:grpSpPr>
        <p:sp>
          <p:nvSpPr>
            <p:cNvPr id="11"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2"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15" name="Line 13"/>
          <p:cNvSpPr>
            <a:spLocks noChangeShapeType="1"/>
          </p:cNvSpPr>
          <p:nvPr/>
        </p:nvSpPr>
        <p:spPr bwMode="auto">
          <a:xfrm flipH="1" flipV="1">
            <a:off x="895350" y="1431290"/>
            <a:ext cx="1088390" cy="108839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8" name="Line 14"/>
          <p:cNvSpPr>
            <a:spLocks noChangeShapeType="1"/>
          </p:cNvSpPr>
          <p:nvPr/>
        </p:nvSpPr>
        <p:spPr bwMode="auto">
          <a:xfrm flipH="1" flipV="1">
            <a:off x="637540" y="1007745"/>
            <a:ext cx="773430" cy="77216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20" name="组合 19"/>
          <p:cNvGrpSpPr/>
          <p:nvPr/>
        </p:nvGrpSpPr>
        <p:grpSpPr>
          <a:xfrm rot="0">
            <a:off x="1972310" y="4106545"/>
            <a:ext cx="2879725" cy="1167130"/>
            <a:chOff x="4478338" y="3976688"/>
            <a:chExt cx="3238500" cy="1312863"/>
          </a:xfrm>
          <a:solidFill>
            <a:srgbClr val="00AAEE"/>
          </a:solidFill>
        </p:grpSpPr>
        <p:sp>
          <p:nvSpPr>
            <p:cNvPr id="21"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3"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4"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25" name="Line 15"/>
          <p:cNvSpPr>
            <a:spLocks noChangeShapeType="1"/>
          </p:cNvSpPr>
          <p:nvPr/>
        </p:nvSpPr>
        <p:spPr bwMode="auto">
          <a:xfrm>
            <a:off x="4839335" y="4425950"/>
            <a:ext cx="1090930" cy="108839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6" name="Line 16"/>
          <p:cNvSpPr>
            <a:spLocks noChangeShapeType="1"/>
          </p:cNvSpPr>
          <p:nvPr/>
        </p:nvSpPr>
        <p:spPr bwMode="auto">
          <a:xfrm>
            <a:off x="5412105" y="5166995"/>
            <a:ext cx="772160" cy="77089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4" name="文本框 13"/>
          <p:cNvSpPr txBox="1"/>
          <p:nvPr/>
        </p:nvSpPr>
        <p:spPr>
          <a:xfrm>
            <a:off x="2302510" y="3566160"/>
            <a:ext cx="2193290" cy="645160"/>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p>
            <a:pPr algn="ctr"/>
            <a:r>
              <a:rPr lang="en-US" altLang="zh-CN" sz="36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CONTENTS</a:t>
            </a:r>
            <a:endParaRPr lang="en-US" altLang="zh-CN" sz="36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6" name="文本框 15"/>
          <p:cNvSpPr txBox="1"/>
          <p:nvPr/>
        </p:nvSpPr>
        <p:spPr>
          <a:xfrm>
            <a:off x="2172335" y="2632075"/>
            <a:ext cx="2477135" cy="1014730"/>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p>
            <a:pPr algn="ctr"/>
            <a:r>
              <a:rPr lang="en-US" altLang="zh-CN" sz="60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A</a:t>
            </a:r>
            <a:endParaRPr lang="en-US" altLang="zh-CN" sz="60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pic>
        <p:nvPicPr>
          <p:cNvPr id="28" name="图片 27" descr="富农"/>
          <p:cNvPicPr>
            <a:picLocks noChangeAspect="1"/>
          </p:cNvPicPr>
          <p:nvPr/>
        </p:nvPicPr>
        <p:blipFill>
          <a:blip r:embed="rId1"/>
          <a:stretch>
            <a:fillRect/>
          </a:stretch>
        </p:blipFill>
        <p:spPr>
          <a:xfrm>
            <a:off x="10162540" y="207010"/>
            <a:ext cx="1410335" cy="596265"/>
          </a:xfrm>
          <a:prstGeom prst="rect">
            <a:avLst/>
          </a:prstGeom>
        </p:spPr>
      </p:pic>
      <p:sp>
        <p:nvSpPr>
          <p:cNvPr id="5" name="文本框 4"/>
          <p:cNvSpPr txBox="1"/>
          <p:nvPr/>
        </p:nvSpPr>
        <p:spPr>
          <a:xfrm>
            <a:off x="4299585" y="3036570"/>
            <a:ext cx="2996565" cy="829945"/>
          </a:xfrm>
          <a:prstGeom prst="rect">
            <a:avLst/>
          </a:prstGeom>
        </p:spPr>
        <p:txBody>
          <a:bodyPr wrap="square" rtlCol="0">
            <a:spAutoFit/>
          </a:bodyPr>
          <a:p>
            <a:pPr algn="ctr"/>
            <a:r>
              <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交 易</a:t>
            </a:r>
            <a:r>
              <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 端</a:t>
            </a:r>
            <a:endPar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endParaRPr>
          </a:p>
        </p:txBody>
      </p:sp>
      <p:sp>
        <p:nvSpPr>
          <p:cNvPr id="26" name="文本框 25"/>
          <p:cNvSpPr txBox="1"/>
          <p:nvPr/>
        </p:nvSpPr>
        <p:spPr>
          <a:xfrm>
            <a:off x="184785" y="102870"/>
            <a:ext cx="3829685" cy="768350"/>
          </a:xfrm>
          <a:prstGeom prst="rect">
            <a:avLst/>
          </a:prstGeom>
          <a:noFill/>
        </p:spPr>
        <p:txBody>
          <a:bodyPr wrap="square" rtlCol="0" anchor="t">
            <a:spAutoFit/>
          </a:bodyPr>
          <a:p>
            <a:r>
              <a:rPr lang="zh-CN" altLang="en-US" sz="44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功 能 演 示</a:t>
            </a:r>
            <a:endParaRPr lang="zh-CN" altLang="en-US" sz="44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endParaRPr>
          </a:p>
        </p:txBody>
      </p:sp>
      <p:sp>
        <p:nvSpPr>
          <p:cNvPr id="29" name="išľíďè">
            <a:hlinkClick r:id="rId2"/>
          </p:cNvPr>
          <p:cNvSpPr/>
          <p:nvPr/>
        </p:nvSpPr>
        <p:spPr bwMode="auto">
          <a:xfrm>
            <a:off x="8454390" y="2313305"/>
            <a:ext cx="1477010" cy="526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9995" rIns="89995" anchor="t" anchorCtr="0">
            <a:noAutofit/>
          </a:bodyPr>
          <a:p>
            <a:pPr marL="0" marR="0" lvl="0" indent="0" algn="l" defTabSz="913765" rtl="0" eaLnBrk="1" fontAlgn="auto" latinLnBrk="0" hangingPunct="1">
              <a:lnSpc>
                <a:spcPct val="120000"/>
              </a:lnSpc>
              <a:spcBef>
                <a:spcPct val="0"/>
              </a:spcBef>
              <a:spcAft>
                <a:spcPts val="0"/>
              </a:spcAft>
              <a:buClrTx/>
              <a:buSzTx/>
              <a:buFontTx/>
              <a:buNone/>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 交易</a:t>
            </a: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下单</a:t>
            </a:r>
            <a:endParaRPr lang="en-US" altLang="zh-CN"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endParaRPr>
          </a:p>
        </p:txBody>
      </p:sp>
      <p:pic>
        <p:nvPicPr>
          <p:cNvPr id="30" name="图片 29" descr="timg[1]"/>
          <p:cNvPicPr>
            <a:picLocks noChangeAspect="1"/>
          </p:cNvPicPr>
          <p:nvPr/>
        </p:nvPicPr>
        <p:blipFill>
          <a:blip r:embed="rId3"/>
          <a:stretch>
            <a:fillRect/>
          </a:stretch>
        </p:blipFill>
        <p:spPr>
          <a:xfrm>
            <a:off x="9067800" y="144780"/>
            <a:ext cx="948055" cy="654050"/>
          </a:xfrm>
          <a:prstGeom prst="rect">
            <a:avLst/>
          </a:prstGeom>
        </p:spPr>
      </p:pic>
      <p:sp>
        <p:nvSpPr>
          <p:cNvPr id="31" name="文本框 30"/>
          <p:cNvSpPr txBox="1"/>
          <p:nvPr/>
        </p:nvSpPr>
        <p:spPr>
          <a:xfrm>
            <a:off x="8454390" y="3233420"/>
            <a:ext cx="2540000" cy="1087755"/>
          </a:xfrm>
          <a:prstGeom prst="rect">
            <a:avLst/>
          </a:prstGeom>
          <a:noFill/>
        </p:spPr>
        <p:txBody>
          <a:bodyPr wrap="square" rtlCol="0" anchor="t">
            <a:spAutoFit/>
          </a:bodyPr>
          <a:p>
            <a:pPr marL="0" marR="0" lvl="0" indent="0" algn="l" defTabSz="913765" rtl="0" eaLnBrk="1" fontAlgn="auto" latinLnBrk="0" hangingPunct="1">
              <a:lnSpc>
                <a:spcPct val="120000"/>
              </a:lnSpc>
              <a:spcBef>
                <a:spcPct val="0"/>
              </a:spcBef>
              <a:spcAft>
                <a:spcPts val="0"/>
              </a:spcAft>
              <a:buClrTx/>
              <a:buSzTx/>
              <a:buFontTx/>
              <a:buNone/>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 合    同</a:t>
            </a:r>
            <a:endParaRPr kumimoji="0" lang="zh-CN" altLang="en-US" b="0" i="0" u="none" strike="noStrike" kern="1200" cap="none" spc="0" normalizeH="0" baseline="0"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endParaRPr>
          </a:p>
          <a:p>
            <a:pPr marL="0" marR="0" lvl="0" indent="0" algn="l" defTabSz="913765" rtl="0" eaLnBrk="1" fontAlgn="auto" latinLnBrk="0" hangingPunct="1">
              <a:lnSpc>
                <a:spcPct val="120000"/>
              </a:lnSpc>
              <a:spcBef>
                <a:spcPct val="0"/>
              </a:spcBef>
              <a:spcAft>
                <a:spcPts val="0"/>
              </a:spcAft>
              <a:buClrTx/>
              <a:buSzTx/>
              <a:buFontTx/>
              <a:buNone/>
              <a:defRPr/>
            </a:pPr>
            <a:endPar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endParaRPr>
          </a:p>
          <a:p>
            <a:pPr marL="0" marR="0" lvl="0" indent="0" algn="l" defTabSz="913765" rtl="0" eaLnBrk="1" fontAlgn="auto" latinLnBrk="0" hangingPunct="1">
              <a:lnSpc>
                <a:spcPct val="120000"/>
              </a:lnSpc>
              <a:spcBef>
                <a:spcPct val="0"/>
              </a:spcBef>
              <a:spcAft>
                <a:spcPts val="0"/>
              </a:spcAft>
              <a:buClrTx/>
              <a:buSzTx/>
              <a:buFontTx/>
              <a:buNone/>
              <a:defRPr/>
            </a:pPr>
            <a:endParaRPr lang="zh-CN" altLang="en-US"/>
          </a:p>
        </p:txBody>
      </p:sp>
      <p:sp>
        <p:nvSpPr>
          <p:cNvPr id="32" name="文本框 31"/>
          <p:cNvSpPr txBox="1"/>
          <p:nvPr/>
        </p:nvSpPr>
        <p:spPr>
          <a:xfrm>
            <a:off x="8454390" y="4211320"/>
            <a:ext cx="2540000" cy="1087755"/>
          </a:xfrm>
          <a:prstGeom prst="rect">
            <a:avLst/>
          </a:prstGeom>
          <a:noFill/>
        </p:spPr>
        <p:txBody>
          <a:bodyPr wrap="square" rtlCol="0" anchor="t">
            <a:spAutoFit/>
          </a:bodyPr>
          <a:p>
            <a:pPr marL="0" marR="0" lvl="0" indent="0" algn="l" defTabSz="913765" rtl="0" eaLnBrk="1" fontAlgn="auto" latinLnBrk="0" hangingPunct="1">
              <a:lnSpc>
                <a:spcPct val="120000"/>
              </a:lnSpc>
              <a:spcBef>
                <a:spcPct val="0"/>
              </a:spcBef>
              <a:spcAft>
                <a:spcPts val="0"/>
              </a:spcAft>
              <a:buClrTx/>
              <a:buSzTx/>
              <a:buFontTx/>
              <a:buNone/>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 账    务</a:t>
            </a:r>
            <a:endPar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endParaRPr>
          </a:p>
          <a:p>
            <a:pPr marL="0" marR="0" lvl="0" indent="0" algn="l" defTabSz="913765" rtl="0" eaLnBrk="1" fontAlgn="auto" latinLnBrk="0" hangingPunct="1">
              <a:lnSpc>
                <a:spcPct val="120000"/>
              </a:lnSpc>
              <a:spcBef>
                <a:spcPct val="0"/>
              </a:spcBef>
              <a:spcAft>
                <a:spcPts val="0"/>
              </a:spcAft>
              <a:buClrTx/>
              <a:buSzTx/>
              <a:buFontTx/>
              <a:buNone/>
              <a:defRPr/>
            </a:pPr>
            <a:endPar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endParaRPr>
          </a:p>
          <a:p>
            <a:pPr marL="0" marR="0" lvl="0" indent="0" algn="l" defTabSz="913765" rtl="0" eaLnBrk="1" fontAlgn="auto" latinLnBrk="0" hangingPunct="1">
              <a:lnSpc>
                <a:spcPct val="120000"/>
              </a:lnSpc>
              <a:spcBef>
                <a:spcPct val="0"/>
              </a:spcBef>
              <a:spcAft>
                <a:spcPts val="0"/>
              </a:spcAft>
              <a:buClrTx/>
              <a:buSzTx/>
              <a:buFontTx/>
              <a:buNone/>
              <a:defRPr/>
            </a:pPr>
            <a:endParaRPr lang="zh-CN" altLang="en-US"/>
          </a:p>
        </p:txBody>
      </p:sp>
      <p:sp>
        <p:nvSpPr>
          <p:cNvPr id="33" name="文本框 32"/>
          <p:cNvSpPr txBox="1"/>
          <p:nvPr/>
        </p:nvSpPr>
        <p:spPr>
          <a:xfrm>
            <a:off x="8454390" y="5147945"/>
            <a:ext cx="1440180" cy="423545"/>
          </a:xfrm>
          <a:prstGeom prst="rect">
            <a:avLst/>
          </a:prstGeom>
          <a:noFill/>
        </p:spPr>
        <p:txBody>
          <a:bodyPr wrap="none" rtlCol="0" anchor="t">
            <a:spAutoFit/>
          </a:bodyPr>
          <a:p>
            <a:pPr marL="0" marR="0" lvl="0" indent="0" algn="l" defTabSz="913765" rtl="0" eaLnBrk="1" fontAlgn="auto" latinLnBrk="0" hangingPunct="1">
              <a:lnSpc>
                <a:spcPct val="120000"/>
              </a:lnSpc>
              <a:spcBef>
                <a:spcPct val="0"/>
              </a:spcBef>
              <a:spcAft>
                <a:spcPts val="0"/>
              </a:spcAft>
              <a:buClrTx/>
              <a:buSzTx/>
              <a:buFontTx/>
              <a:buNone/>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 找 车</a:t>
            </a:r>
            <a:r>
              <a:rPr lang="en-US" altLang="zh-CN"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100</a:t>
            </a:r>
            <a:endParaRPr lang="zh-CN" altLang="en-US"/>
          </a:p>
        </p:txBody>
      </p:sp>
    </p:spTree>
    <p:custDataLst>
      <p:tags r:id="rId4"/>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3"/>
          <p:cNvSpPr>
            <a:spLocks noChangeAspect="1" noChangeArrowheads="1" noTextEdit="1"/>
          </p:cNvSpPr>
          <p:nvPr/>
        </p:nvSpPr>
        <p:spPr bwMode="auto">
          <a:xfrm>
            <a:off x="633095" y="1258570"/>
            <a:ext cx="5555615" cy="4688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10" name="组合 9"/>
          <p:cNvGrpSpPr/>
          <p:nvPr/>
        </p:nvGrpSpPr>
        <p:grpSpPr>
          <a:xfrm rot="0">
            <a:off x="1972310" y="1675130"/>
            <a:ext cx="2879725" cy="1164590"/>
            <a:chOff x="4478338" y="1241901"/>
            <a:chExt cx="3238500" cy="1309688"/>
          </a:xfrm>
          <a:solidFill>
            <a:srgbClr val="00AAEE"/>
          </a:solidFill>
        </p:grpSpPr>
        <p:sp>
          <p:nvSpPr>
            <p:cNvPr id="11"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2"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15" name="Line 13"/>
          <p:cNvSpPr>
            <a:spLocks noChangeShapeType="1"/>
          </p:cNvSpPr>
          <p:nvPr/>
        </p:nvSpPr>
        <p:spPr bwMode="auto">
          <a:xfrm flipH="1" flipV="1">
            <a:off x="895350" y="1431290"/>
            <a:ext cx="1088390" cy="108839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8" name="Line 14"/>
          <p:cNvSpPr>
            <a:spLocks noChangeShapeType="1"/>
          </p:cNvSpPr>
          <p:nvPr/>
        </p:nvSpPr>
        <p:spPr bwMode="auto">
          <a:xfrm flipH="1" flipV="1">
            <a:off x="637540" y="1007745"/>
            <a:ext cx="773430" cy="77216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20" name="组合 19"/>
          <p:cNvGrpSpPr/>
          <p:nvPr/>
        </p:nvGrpSpPr>
        <p:grpSpPr>
          <a:xfrm rot="0">
            <a:off x="1972310" y="4106545"/>
            <a:ext cx="2879725" cy="1167130"/>
            <a:chOff x="4478338" y="3976688"/>
            <a:chExt cx="3238500" cy="1312863"/>
          </a:xfrm>
          <a:solidFill>
            <a:srgbClr val="00AAEE"/>
          </a:solidFill>
        </p:grpSpPr>
        <p:sp>
          <p:nvSpPr>
            <p:cNvPr id="21"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3"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4"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25" name="Line 15"/>
          <p:cNvSpPr>
            <a:spLocks noChangeShapeType="1"/>
          </p:cNvSpPr>
          <p:nvPr/>
        </p:nvSpPr>
        <p:spPr bwMode="auto">
          <a:xfrm>
            <a:off x="4839335" y="4425950"/>
            <a:ext cx="1090930" cy="108839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6" name="Line 16"/>
          <p:cNvSpPr>
            <a:spLocks noChangeShapeType="1"/>
          </p:cNvSpPr>
          <p:nvPr/>
        </p:nvSpPr>
        <p:spPr bwMode="auto">
          <a:xfrm>
            <a:off x="5412105" y="5166995"/>
            <a:ext cx="772160" cy="77089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4" name="文本框 13"/>
          <p:cNvSpPr txBox="1"/>
          <p:nvPr/>
        </p:nvSpPr>
        <p:spPr>
          <a:xfrm>
            <a:off x="2302510" y="3566160"/>
            <a:ext cx="2193290" cy="645160"/>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p>
            <a:pPr algn="ctr"/>
            <a:r>
              <a:rPr lang="en-US" altLang="zh-CN" sz="36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CONTENTS</a:t>
            </a:r>
            <a:endParaRPr lang="en-US" altLang="zh-CN" sz="36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6" name="文本框 15"/>
          <p:cNvSpPr txBox="1"/>
          <p:nvPr/>
        </p:nvSpPr>
        <p:spPr>
          <a:xfrm>
            <a:off x="2172335" y="2632075"/>
            <a:ext cx="2477135" cy="1014730"/>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p>
            <a:pPr algn="ctr"/>
            <a:r>
              <a:rPr lang="en-US" altLang="zh-CN" sz="60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B</a:t>
            </a:r>
            <a:endParaRPr lang="en-US" altLang="zh-CN" sz="60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pic>
        <p:nvPicPr>
          <p:cNvPr id="28" name="图片 27" descr="富农"/>
          <p:cNvPicPr>
            <a:picLocks noChangeAspect="1"/>
          </p:cNvPicPr>
          <p:nvPr/>
        </p:nvPicPr>
        <p:blipFill>
          <a:blip r:embed="rId1"/>
          <a:stretch>
            <a:fillRect/>
          </a:stretch>
        </p:blipFill>
        <p:spPr>
          <a:xfrm>
            <a:off x="10162540" y="207010"/>
            <a:ext cx="1410335" cy="596265"/>
          </a:xfrm>
          <a:prstGeom prst="rect">
            <a:avLst/>
          </a:prstGeom>
        </p:spPr>
      </p:pic>
      <p:sp>
        <p:nvSpPr>
          <p:cNvPr id="5" name="文本框 4"/>
          <p:cNvSpPr txBox="1"/>
          <p:nvPr/>
        </p:nvSpPr>
        <p:spPr>
          <a:xfrm>
            <a:off x="4299585" y="3036570"/>
            <a:ext cx="2996565" cy="829945"/>
          </a:xfrm>
          <a:prstGeom prst="rect">
            <a:avLst/>
          </a:prstGeom>
        </p:spPr>
        <p:txBody>
          <a:bodyPr wrap="square" rtlCol="0">
            <a:spAutoFit/>
          </a:bodyPr>
          <a:p>
            <a:pPr algn="ctr"/>
            <a:r>
              <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点 价 通</a:t>
            </a:r>
            <a:endPar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endParaRPr>
          </a:p>
        </p:txBody>
      </p:sp>
      <p:sp>
        <p:nvSpPr>
          <p:cNvPr id="26" name="文本框 25"/>
          <p:cNvSpPr txBox="1"/>
          <p:nvPr/>
        </p:nvSpPr>
        <p:spPr>
          <a:xfrm>
            <a:off x="184785" y="102870"/>
            <a:ext cx="3829685" cy="768350"/>
          </a:xfrm>
          <a:prstGeom prst="rect">
            <a:avLst/>
          </a:prstGeom>
          <a:noFill/>
        </p:spPr>
        <p:txBody>
          <a:bodyPr wrap="square" rtlCol="0" anchor="t">
            <a:spAutoFit/>
          </a:bodyPr>
          <a:p>
            <a:r>
              <a:rPr lang="zh-CN" altLang="en-US" sz="44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功 能 演 示</a:t>
            </a:r>
            <a:endParaRPr lang="zh-CN" altLang="en-US" sz="44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endParaRPr>
          </a:p>
        </p:txBody>
      </p:sp>
      <p:sp>
        <p:nvSpPr>
          <p:cNvPr id="2" name="矩形 19"/>
          <p:cNvSpPr>
            <a:spLocks noChangeArrowheads="1"/>
          </p:cNvSpPr>
          <p:nvPr/>
        </p:nvSpPr>
        <p:spPr bwMode="auto">
          <a:xfrm>
            <a:off x="8368030" y="2651760"/>
            <a:ext cx="1728470" cy="1773555"/>
          </a:xfrm>
          <a:prstGeom prst="rect">
            <a:avLst/>
          </a:prstGeom>
          <a:noFill/>
          <a:ln>
            <a:noFill/>
          </a:ln>
          <a:extLst>
            <a:ext uri="{909E8E84-426E-40DD-AFC4-6F175D3DCCD1}">
              <a14:hiddenFill xmlns:a14="http://schemas.microsoft.com/office/drawing/2010/main">
                <a:solidFill>
                  <a:srgbClr val="FFFFFF"/>
                </a:solidFill>
              </a14:hiddenFill>
            </a:ext>
          </a:extLst>
        </p:spPr>
        <p:txBody>
          <a:bodyPr wrap="square" lIns="89995" tIns="45720" rIns="89995" bIns="45720" anchor="t" anchorCtr="0">
            <a:noAutofit/>
          </a:bodyPr>
          <a:lstStyle/>
          <a:p>
            <a:pPr lvl="0" algn="l" defTabSz="913765">
              <a:lnSpc>
                <a:spcPct val="120000"/>
              </a:lnSpc>
              <a:spcAft>
                <a:spcPts val="0"/>
              </a:spcAft>
              <a:buClrTx/>
              <a:buSzTx/>
              <a:buFontTx/>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a:t>
            </a:r>
            <a:r>
              <a:rPr lang="zh-CN" altLang="en-US" noProof="0" dirty="0">
                <a:ln>
                  <a:noFill/>
                </a:ln>
                <a:solidFill>
                  <a:schemeClr val="bg1"/>
                </a:solidFill>
                <a:effectLst/>
                <a:uLnTx/>
                <a:uFillTx/>
                <a:latin typeface="思源黑体" panose="020B0500000000000000" charset="-122"/>
                <a:ea typeface="思源黑体" panose="020B0500000000000000" charset="-122"/>
                <a:sym typeface="+mn-ea"/>
              </a:rPr>
              <a:t>操作流程</a:t>
            </a:r>
            <a:endParaRPr lang="zh-CN" altLang="en-US" noProof="0" dirty="0">
              <a:ln>
                <a:noFill/>
              </a:ln>
              <a:solidFill>
                <a:schemeClr val="bg1"/>
              </a:solidFill>
              <a:effectLst/>
              <a:uLnTx/>
              <a:uFillTx/>
              <a:latin typeface="思源黑体" panose="020B0500000000000000" charset="-122"/>
              <a:ea typeface="思源黑体" panose="020B0500000000000000" charset="-122"/>
              <a:sym typeface="+mn-ea"/>
            </a:endParaRPr>
          </a:p>
          <a:p>
            <a:pPr lvl="0" algn="l" defTabSz="913765">
              <a:lnSpc>
                <a:spcPct val="120000"/>
              </a:lnSpc>
              <a:spcAft>
                <a:spcPts val="0"/>
              </a:spcAft>
              <a:buClrTx/>
              <a:buSzTx/>
              <a:buFontTx/>
              <a:defRPr/>
            </a:pPr>
            <a:endParaRPr lang="zh-CN" altLang="en-US" noProof="0" dirty="0">
              <a:ln>
                <a:noFill/>
              </a:ln>
              <a:solidFill>
                <a:schemeClr val="bg1"/>
              </a:solidFill>
              <a:effectLst/>
              <a:uLnTx/>
              <a:uFillTx/>
              <a:latin typeface="思源黑体" panose="020B0500000000000000" charset="-122"/>
              <a:ea typeface="思源黑体" panose="020B0500000000000000" charset="-122"/>
              <a:sym typeface="+mn-ea"/>
            </a:endParaRPr>
          </a:p>
          <a:p>
            <a:pPr lvl="0" algn="l" defTabSz="913765">
              <a:lnSpc>
                <a:spcPct val="120000"/>
              </a:lnSpc>
              <a:spcAft>
                <a:spcPts val="0"/>
              </a:spcAft>
              <a:buClrTx/>
              <a:buSzTx/>
              <a:buFontTx/>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a:t>
            </a:r>
            <a:r>
              <a:rPr lang="zh-CN" altLang="en-US" b="1" dirty="0" smtClean="0">
                <a:solidFill>
                  <a:schemeClr val="bg1"/>
                </a:solidFill>
                <a:latin typeface="微软雅黑" panose="020B0503020204020204" pitchFamily="34" charset="-122"/>
                <a:ea typeface="微软雅黑" panose="020B0503020204020204" pitchFamily="34" charset="-122"/>
                <a:sym typeface="+mn-ea"/>
              </a:rPr>
              <a:t>系统功能</a:t>
            </a:r>
            <a:endParaRPr lang="zh-CN" altLang="en-US" b="1" dirty="0" smtClean="0">
              <a:solidFill>
                <a:schemeClr val="bg1"/>
              </a:solidFill>
              <a:latin typeface="微软雅黑" panose="020B0503020204020204" pitchFamily="34" charset="-122"/>
              <a:ea typeface="微软雅黑" panose="020B0503020204020204" pitchFamily="34" charset="-122"/>
              <a:sym typeface="+mn-ea"/>
            </a:endParaRPr>
          </a:p>
          <a:p>
            <a:pPr lvl="0" algn="l" defTabSz="913765">
              <a:lnSpc>
                <a:spcPct val="120000"/>
              </a:lnSpc>
              <a:spcAft>
                <a:spcPts val="0"/>
              </a:spcAft>
              <a:buClrTx/>
              <a:buSzTx/>
              <a:buFontTx/>
              <a:defRPr/>
            </a:pPr>
            <a:endParaRPr lang="zh-CN" altLang="en-US" b="1" dirty="0" smtClean="0">
              <a:solidFill>
                <a:schemeClr val="bg1"/>
              </a:solidFill>
              <a:latin typeface="微软雅黑" panose="020B0503020204020204" pitchFamily="34" charset="-122"/>
              <a:ea typeface="微软雅黑" panose="020B0503020204020204" pitchFamily="34" charset="-122"/>
              <a:sym typeface="+mn-ea"/>
            </a:endParaRPr>
          </a:p>
          <a:p>
            <a:pPr lvl="0" algn="l" defTabSz="913765">
              <a:lnSpc>
                <a:spcPct val="120000"/>
              </a:lnSpc>
              <a:spcAft>
                <a:spcPts val="0"/>
              </a:spcAft>
              <a:buClrTx/>
              <a:buSzTx/>
              <a:buFontTx/>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a:t>
            </a:r>
            <a:r>
              <a:rPr lang="zh-CN" altLang="en-US" b="1" dirty="0">
                <a:solidFill>
                  <a:schemeClr val="bg1"/>
                </a:solidFill>
                <a:latin typeface="微软雅黑" panose="020B0503020204020204" pitchFamily="34" charset="-122"/>
                <a:ea typeface="微软雅黑" panose="020B0503020204020204" pitchFamily="34" charset="-122"/>
                <a:sym typeface="+mn-ea"/>
              </a:rPr>
              <a:t>操作演示</a:t>
            </a:r>
            <a:endParaRPr lang="zh-CN" altLang="en-US" b="1" dirty="0">
              <a:solidFill>
                <a:schemeClr val="bg1"/>
              </a:solidFill>
              <a:latin typeface="微软雅黑" panose="020B0503020204020204" pitchFamily="34" charset="-122"/>
              <a:ea typeface="微软雅黑" panose="020B0503020204020204" pitchFamily="34" charset="-122"/>
            </a:endParaRPr>
          </a:p>
          <a:p>
            <a:pPr lvl="0" algn="l" defTabSz="913765">
              <a:lnSpc>
                <a:spcPct val="120000"/>
              </a:lnSpc>
              <a:spcAft>
                <a:spcPts val="0"/>
              </a:spcAft>
              <a:buClrTx/>
              <a:buSzTx/>
              <a:buFontTx/>
              <a:defRPr/>
            </a:pPr>
            <a:endParaRPr lang="zh-CN" altLang="en-US" b="1" dirty="0" smtClean="0">
              <a:solidFill>
                <a:schemeClr val="bg1"/>
              </a:solidFill>
              <a:latin typeface="微软雅黑" panose="020B0503020204020204" pitchFamily="34" charset="-122"/>
              <a:ea typeface="微软雅黑" panose="020B0503020204020204" pitchFamily="34" charset="-122"/>
            </a:endParaRPr>
          </a:p>
          <a:p>
            <a:pPr lvl="0" algn="l" defTabSz="913765">
              <a:lnSpc>
                <a:spcPct val="120000"/>
              </a:lnSpc>
              <a:spcAft>
                <a:spcPts val="0"/>
              </a:spcAft>
              <a:buClrTx/>
              <a:buSzTx/>
              <a:buFontTx/>
              <a:defRPr/>
            </a:pPr>
            <a:endParaRPr lang="zh-CN" altLang="en-US" noProof="0" dirty="0">
              <a:ln>
                <a:noFill/>
              </a:ln>
              <a:solidFill>
                <a:schemeClr val="bg1"/>
              </a:solidFill>
              <a:effectLst/>
              <a:uLnTx/>
              <a:uFillTx/>
              <a:latin typeface="思源黑体" panose="020B0500000000000000" charset="-122"/>
              <a:ea typeface="思源黑体" panose="020B0500000000000000" charset="-122"/>
              <a:sym typeface="+mn-ea"/>
            </a:endParaRPr>
          </a:p>
        </p:txBody>
      </p:sp>
      <p:pic>
        <p:nvPicPr>
          <p:cNvPr id="30" name="图片 29" descr="timg[1]"/>
          <p:cNvPicPr>
            <a:picLocks noChangeAspect="1"/>
          </p:cNvPicPr>
          <p:nvPr/>
        </p:nvPicPr>
        <p:blipFill>
          <a:blip r:embed="rId2"/>
          <a:stretch>
            <a:fillRect/>
          </a:stretch>
        </p:blipFill>
        <p:spPr>
          <a:xfrm>
            <a:off x="9067800" y="144780"/>
            <a:ext cx="948055" cy="654050"/>
          </a:xfrm>
          <a:prstGeom prst="rect">
            <a:avLst/>
          </a:prstGeom>
        </p:spPr>
      </p:pic>
    </p:spTree>
    <p:custDataLst>
      <p:tags r:id="rId3"/>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 name="文本框 63"/>
          <p:cNvSpPr txBox="1"/>
          <p:nvPr/>
        </p:nvSpPr>
        <p:spPr>
          <a:xfrm>
            <a:off x="954405" y="292735"/>
            <a:ext cx="3484880" cy="521970"/>
          </a:xfrm>
          <a:prstGeom prst="rect">
            <a:avLst/>
          </a:prstGeom>
          <a:noFill/>
        </p:spPr>
        <p:txBody>
          <a:bodyPr wrap="none" rtlCol="0" anchor="t">
            <a:spAutoFit/>
          </a:bodyPr>
          <a:p>
            <a:pPr lvl="1" algn="ct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系统点价</a:t>
            </a: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业务流程</a:t>
            </a:r>
            <a:endParaRPr lang="zh-CN" altLang="en-US" sz="2800">
              <a:latin typeface="方正正中黑简体" panose="02000000000000000000" charset="-122"/>
              <a:ea typeface="方正正中黑简体" panose="02000000000000000000" charset="-122"/>
            </a:endParaRPr>
          </a:p>
        </p:txBody>
      </p:sp>
      <p:pic>
        <p:nvPicPr>
          <p:cNvPr id="67" name="图片 66" descr="富农"/>
          <p:cNvPicPr>
            <a:picLocks noChangeAspect="1"/>
          </p:cNvPicPr>
          <p:nvPr/>
        </p:nvPicPr>
        <p:blipFill>
          <a:blip r:embed="rId1"/>
          <a:stretch>
            <a:fillRect/>
          </a:stretch>
        </p:blipFill>
        <p:spPr>
          <a:xfrm>
            <a:off x="10162540" y="207010"/>
            <a:ext cx="1410335" cy="596265"/>
          </a:xfrm>
          <a:prstGeom prst="rect">
            <a:avLst/>
          </a:prstGeom>
        </p:spPr>
      </p:pic>
      <p:cxnSp>
        <p:nvCxnSpPr>
          <p:cNvPr id="3" name="直接连接符 2"/>
          <p:cNvCxnSpPr>
            <a:stCxn id="68" idx="5"/>
            <a:endCxn id="71" idx="1"/>
          </p:cNvCxnSpPr>
          <p:nvPr/>
        </p:nvCxnSpPr>
        <p:spPr>
          <a:xfrm>
            <a:off x="1614805" y="3239770"/>
            <a:ext cx="876935" cy="772160"/>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grpSp>
        <p:nvGrpSpPr>
          <p:cNvPr id="44" name="组合 43"/>
          <p:cNvGrpSpPr/>
          <p:nvPr/>
        </p:nvGrpSpPr>
        <p:grpSpPr>
          <a:xfrm rot="0">
            <a:off x="734695" y="2359660"/>
            <a:ext cx="1031240" cy="1031240"/>
            <a:chOff x="634649" y="2243138"/>
            <a:chExt cx="1056820" cy="1056820"/>
          </a:xfrm>
        </p:grpSpPr>
        <p:sp>
          <p:nvSpPr>
            <p:cNvPr id="65" name="椭圆 64"/>
            <p:cNvSpPr/>
            <p:nvPr/>
          </p:nvSpPr>
          <p:spPr>
            <a:xfrm>
              <a:off x="714012" y="2322501"/>
              <a:ext cx="898094" cy="898094"/>
            </a:xfrm>
            <a:prstGeom prst="ellipse">
              <a:avLst/>
            </a:prstGeom>
            <a:solidFill>
              <a:srgbClr val="6096E6"/>
            </a:solidFill>
            <a:ln>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68" name="椭圆 67"/>
            <p:cNvSpPr/>
            <p:nvPr/>
          </p:nvSpPr>
          <p:spPr>
            <a:xfrm>
              <a:off x="634649" y="2243138"/>
              <a:ext cx="1056820" cy="1056820"/>
            </a:xfrm>
            <a:prstGeom prst="ellipse">
              <a:avLst/>
            </a:prstGeom>
            <a:noFill/>
            <a:ln w="3175">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grpSp>
      <p:sp>
        <p:nvSpPr>
          <p:cNvPr id="70" name="椭圆 69"/>
          <p:cNvSpPr/>
          <p:nvPr/>
        </p:nvSpPr>
        <p:spPr>
          <a:xfrm>
            <a:off x="2416810" y="3936365"/>
            <a:ext cx="878205" cy="87820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1" name="椭圆 70"/>
          <p:cNvSpPr/>
          <p:nvPr/>
        </p:nvSpPr>
        <p:spPr>
          <a:xfrm>
            <a:off x="2340610" y="3860165"/>
            <a:ext cx="1031240" cy="1031240"/>
          </a:xfrm>
          <a:prstGeom prst="ellipse">
            <a:avLst/>
          </a:pr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3" name="椭圆 72"/>
          <p:cNvSpPr/>
          <p:nvPr/>
        </p:nvSpPr>
        <p:spPr>
          <a:xfrm>
            <a:off x="4022725" y="2435860"/>
            <a:ext cx="878205" cy="878205"/>
          </a:xfrm>
          <a:prstGeom prst="ellipse">
            <a:avLst/>
          </a:prstGeom>
          <a:solidFill>
            <a:srgbClr val="6096E6"/>
          </a:solidFill>
          <a:ln>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4" name="椭圆 73"/>
          <p:cNvSpPr/>
          <p:nvPr/>
        </p:nvSpPr>
        <p:spPr>
          <a:xfrm>
            <a:off x="3946525" y="2359660"/>
            <a:ext cx="1031240" cy="1031240"/>
          </a:xfrm>
          <a:prstGeom prst="ellipse">
            <a:avLst/>
          </a:prstGeom>
          <a:noFill/>
          <a:ln w="3175">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6" name="椭圆 75"/>
          <p:cNvSpPr/>
          <p:nvPr/>
        </p:nvSpPr>
        <p:spPr>
          <a:xfrm>
            <a:off x="5628640" y="3936365"/>
            <a:ext cx="878205" cy="87820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7" name="椭圆 76"/>
          <p:cNvSpPr/>
          <p:nvPr/>
        </p:nvSpPr>
        <p:spPr>
          <a:xfrm>
            <a:off x="5552440" y="3860165"/>
            <a:ext cx="1031240" cy="1031240"/>
          </a:xfrm>
          <a:prstGeom prst="ellipse">
            <a:avLst/>
          </a:pr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9" name="椭圆 78"/>
          <p:cNvSpPr/>
          <p:nvPr/>
        </p:nvSpPr>
        <p:spPr>
          <a:xfrm>
            <a:off x="7252335" y="2453640"/>
            <a:ext cx="843280" cy="843280"/>
          </a:xfrm>
          <a:prstGeom prst="ellipse">
            <a:avLst/>
          </a:prstGeom>
          <a:solidFill>
            <a:srgbClr val="6096E6"/>
          </a:solidFill>
          <a:ln>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80" name="椭圆 79"/>
          <p:cNvSpPr/>
          <p:nvPr/>
        </p:nvSpPr>
        <p:spPr>
          <a:xfrm>
            <a:off x="7158355" y="2359660"/>
            <a:ext cx="1031240" cy="1031240"/>
          </a:xfrm>
          <a:prstGeom prst="ellipse">
            <a:avLst/>
          </a:prstGeom>
          <a:noFill/>
          <a:ln w="3175">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grpSp>
        <p:nvGrpSpPr>
          <p:cNvPr id="81" name="组合 80"/>
          <p:cNvGrpSpPr/>
          <p:nvPr/>
        </p:nvGrpSpPr>
        <p:grpSpPr>
          <a:xfrm rot="0">
            <a:off x="8764270" y="3860165"/>
            <a:ext cx="1031240" cy="1031240"/>
            <a:chOff x="2326118" y="2243138"/>
            <a:chExt cx="1056820" cy="1056820"/>
          </a:xfrm>
        </p:grpSpPr>
        <p:sp>
          <p:nvSpPr>
            <p:cNvPr id="82" name="椭圆 81"/>
            <p:cNvSpPr/>
            <p:nvPr/>
          </p:nvSpPr>
          <p:spPr>
            <a:xfrm>
              <a:off x="2404528" y="2321548"/>
              <a:ext cx="900000" cy="900000"/>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83" name="椭圆 82"/>
            <p:cNvSpPr/>
            <p:nvPr/>
          </p:nvSpPr>
          <p:spPr>
            <a:xfrm>
              <a:off x="2326118" y="2243138"/>
              <a:ext cx="1056820" cy="1056820"/>
            </a:xfrm>
            <a:prstGeom prst="ellipse">
              <a:avLst/>
            </a:pr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grpSp>
      <p:sp>
        <p:nvSpPr>
          <p:cNvPr id="85" name="椭圆 84"/>
          <p:cNvSpPr/>
          <p:nvPr/>
        </p:nvSpPr>
        <p:spPr>
          <a:xfrm>
            <a:off x="10439400" y="2435860"/>
            <a:ext cx="878205" cy="878205"/>
          </a:xfrm>
          <a:prstGeom prst="ellipse">
            <a:avLst/>
          </a:prstGeom>
          <a:solidFill>
            <a:srgbClr val="6096E6"/>
          </a:solidFill>
          <a:ln>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86" name="椭圆 85"/>
          <p:cNvSpPr/>
          <p:nvPr/>
        </p:nvSpPr>
        <p:spPr>
          <a:xfrm>
            <a:off x="10363200" y="2359660"/>
            <a:ext cx="1031240" cy="1031240"/>
          </a:xfrm>
          <a:prstGeom prst="ellipse">
            <a:avLst/>
          </a:prstGeom>
          <a:noFill/>
          <a:ln w="3175">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cxnSp>
        <p:nvCxnSpPr>
          <p:cNvPr id="87" name="直接连接符 86"/>
          <p:cNvCxnSpPr>
            <a:stCxn id="71" idx="7"/>
            <a:endCxn id="74" idx="3"/>
          </p:cNvCxnSpPr>
          <p:nvPr/>
        </p:nvCxnSpPr>
        <p:spPr>
          <a:xfrm flipV="1">
            <a:off x="3220720" y="3239770"/>
            <a:ext cx="876935" cy="772160"/>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a:stCxn id="74" idx="5"/>
            <a:endCxn id="77" idx="1"/>
          </p:cNvCxnSpPr>
          <p:nvPr/>
        </p:nvCxnSpPr>
        <p:spPr>
          <a:xfrm>
            <a:off x="4826635" y="3239770"/>
            <a:ext cx="876935" cy="772160"/>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a:stCxn id="77" idx="7"/>
            <a:endCxn id="80" idx="3"/>
          </p:cNvCxnSpPr>
          <p:nvPr/>
        </p:nvCxnSpPr>
        <p:spPr>
          <a:xfrm flipV="1">
            <a:off x="6432550" y="3239770"/>
            <a:ext cx="876935" cy="772160"/>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90" name="直接连接符 89"/>
          <p:cNvCxnSpPr>
            <a:stCxn id="80" idx="5"/>
            <a:endCxn id="83" idx="1"/>
          </p:cNvCxnSpPr>
          <p:nvPr/>
        </p:nvCxnSpPr>
        <p:spPr>
          <a:xfrm>
            <a:off x="8038465" y="3239770"/>
            <a:ext cx="876935" cy="772160"/>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91" name="直接连接符 90"/>
          <p:cNvCxnSpPr>
            <a:stCxn id="83" idx="7"/>
            <a:endCxn id="86" idx="3"/>
          </p:cNvCxnSpPr>
          <p:nvPr/>
        </p:nvCxnSpPr>
        <p:spPr>
          <a:xfrm flipV="1">
            <a:off x="9644380" y="3239770"/>
            <a:ext cx="869950" cy="772160"/>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sp>
        <p:nvSpPr>
          <p:cNvPr id="99" name="矩形 30"/>
          <p:cNvSpPr>
            <a:spLocks noChangeArrowheads="1"/>
          </p:cNvSpPr>
          <p:nvPr/>
        </p:nvSpPr>
        <p:spPr bwMode="auto">
          <a:xfrm>
            <a:off x="369570" y="1170940"/>
            <a:ext cx="1851025" cy="974725"/>
          </a:xfrm>
          <a:prstGeom prst="rect">
            <a:avLst/>
          </a:prstGeom>
          <a:noFill/>
          <a:ln w="9525">
            <a:noFill/>
            <a:miter lim="800000"/>
          </a:ln>
        </p:spPr>
        <p:txBody>
          <a:bodyPr wrap="square" lIns="91430" tIns="45715" rIns="91430" bIns="45715">
            <a:spAutoFit/>
          </a:bodyPr>
          <a:p>
            <a:pPr algn="ctr">
              <a:lnSpc>
                <a:spcPct val="120000"/>
              </a:lnSpc>
              <a:spcBef>
                <a:spcPts val="0"/>
              </a:spcBef>
              <a:spcAft>
                <a:spcPts val="0"/>
              </a:spcAft>
            </a:pP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◎◎油厂</a:t>
            </a: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业务内勤</a:t>
            </a:r>
            <a:r>
              <a:rPr lang="zh-CN" altLang="en-US" sz="1600">
                <a:solidFill>
                  <a:schemeClr val="bg1"/>
                </a:solidFill>
                <a:sym typeface="+mn-ea"/>
              </a:rPr>
              <a:t>上传客户待点价</a:t>
            </a:r>
            <a:r>
              <a:rPr lang="en-US" altLang="zh-CN" sz="1600">
                <a:solidFill>
                  <a:schemeClr val="bg1"/>
                </a:solidFill>
                <a:sym typeface="+mn-ea"/>
              </a:rPr>
              <a:t>/</a:t>
            </a:r>
            <a:r>
              <a:rPr lang="zh-CN" altLang="en-US" sz="1600">
                <a:solidFill>
                  <a:schemeClr val="bg1"/>
                </a:solidFill>
                <a:sym typeface="+mn-ea"/>
              </a:rPr>
              <a:t>转月的基差合同</a:t>
            </a:r>
            <a:endParaRPr lang="zh-CN" altLang="en-US" sz="1600" noProof="0" dirty="0">
              <a:ln>
                <a:noFill/>
              </a:ln>
              <a:solidFill>
                <a:schemeClr val="bg1"/>
              </a:solidFill>
              <a:effectLst/>
              <a:uLnTx/>
              <a:uFillTx/>
              <a:latin typeface="+mn-ea"/>
              <a:ea typeface="微软雅黑" panose="020B0503020204020204" pitchFamily="34" charset="-122"/>
              <a:cs typeface="+mn-ea"/>
              <a:sym typeface="+mn-ea"/>
            </a:endParaRPr>
          </a:p>
        </p:txBody>
      </p:sp>
      <p:sp>
        <p:nvSpPr>
          <p:cNvPr id="100" name="矩形 30"/>
          <p:cNvSpPr>
            <a:spLocks noChangeArrowheads="1"/>
          </p:cNvSpPr>
          <p:nvPr/>
        </p:nvSpPr>
        <p:spPr bwMode="auto">
          <a:xfrm>
            <a:off x="2203450" y="5003165"/>
            <a:ext cx="1305560" cy="1369695"/>
          </a:xfrm>
          <a:prstGeom prst="rect">
            <a:avLst/>
          </a:prstGeom>
          <a:noFill/>
          <a:ln w="9525">
            <a:noFill/>
            <a:miter lim="800000"/>
          </a:ln>
        </p:spPr>
        <p:txBody>
          <a:bodyPr wrap="square" lIns="91430" tIns="45715" rIns="91430" bIns="45715">
            <a:spAutoFit/>
          </a:bodyPr>
          <a:p>
            <a:pPr algn="l">
              <a:lnSpc>
                <a:spcPct val="130000"/>
              </a:lnSpc>
            </a:pPr>
            <a:r>
              <a:rPr lang="zh-CN" altLang="en-US" sz="1600" b="1" noProof="0">
                <a:ln>
                  <a:noFill/>
                </a:ln>
                <a:solidFill>
                  <a:srgbClr val="FFC000"/>
                </a:solidFill>
                <a:effectLst/>
                <a:uLnTx/>
                <a:uFillTx/>
                <a:latin typeface="宋体" panose="02010600030101010101" pitchFamily="2" charset="-122"/>
                <a:ea typeface="宋体" panose="02010600030101010101" pitchFamily="2" charset="-122"/>
                <a:cs typeface="+mn-ea"/>
                <a:sym typeface="+mn-ea"/>
              </a:rPr>
              <a:t>◎◎</a:t>
            </a:r>
            <a:r>
              <a:rPr lang="zh-CN" altLang="en-US" sz="1600" b="1">
                <a:solidFill>
                  <a:srgbClr val="FFC000"/>
                </a:solidFill>
                <a:sym typeface="+mn-ea"/>
              </a:rPr>
              <a:t>客户</a:t>
            </a:r>
            <a:endParaRPr lang="zh-CN" altLang="en-US" sz="1600" b="1">
              <a:solidFill>
                <a:srgbClr val="FFC000"/>
              </a:solidFill>
              <a:sym typeface="+mn-ea"/>
            </a:endParaRPr>
          </a:p>
          <a:p>
            <a:pPr algn="l">
              <a:lnSpc>
                <a:spcPct val="130000"/>
              </a:lnSpc>
            </a:pPr>
            <a:r>
              <a:rPr lang="zh-CN" altLang="en-US" sz="1600">
                <a:solidFill>
                  <a:schemeClr val="bg1"/>
                </a:solidFill>
                <a:sym typeface="+mn-ea"/>
              </a:rPr>
              <a:t>对主力合约申请点价 </a:t>
            </a:r>
            <a:r>
              <a:rPr lang="en-US" altLang="zh-CN" sz="1600">
                <a:solidFill>
                  <a:schemeClr val="bg1"/>
                </a:solidFill>
                <a:sym typeface="+mn-ea"/>
              </a:rPr>
              <a:t>/ </a:t>
            </a:r>
            <a:r>
              <a:rPr lang="zh-CN" altLang="en-US" sz="1600">
                <a:solidFill>
                  <a:schemeClr val="bg1"/>
                </a:solidFill>
                <a:sym typeface="+mn-ea"/>
              </a:rPr>
              <a:t>改单、撤单</a:t>
            </a:r>
            <a:endParaRPr lang="zh-CN" altLang="en-US" sz="1600" noProof="0" dirty="0">
              <a:ln>
                <a:noFill/>
              </a:ln>
              <a:solidFill>
                <a:schemeClr val="bg1"/>
              </a:solidFill>
              <a:effectLst/>
              <a:uLnTx/>
              <a:uFillTx/>
              <a:latin typeface="+mn-ea"/>
              <a:ea typeface="微软雅黑" panose="020B0503020204020204" pitchFamily="34" charset="-122"/>
              <a:cs typeface="+mn-ea"/>
              <a:sym typeface="+mn-ea"/>
            </a:endParaRPr>
          </a:p>
        </p:txBody>
      </p:sp>
      <p:sp>
        <p:nvSpPr>
          <p:cNvPr id="101" name="矩形 30"/>
          <p:cNvSpPr>
            <a:spLocks noChangeArrowheads="1"/>
          </p:cNvSpPr>
          <p:nvPr/>
        </p:nvSpPr>
        <p:spPr bwMode="auto">
          <a:xfrm>
            <a:off x="3689350" y="1096010"/>
            <a:ext cx="1734820" cy="1049655"/>
          </a:xfrm>
          <a:prstGeom prst="rect">
            <a:avLst/>
          </a:prstGeom>
          <a:noFill/>
          <a:ln w="9525">
            <a:noFill/>
            <a:miter lim="800000"/>
          </a:ln>
        </p:spPr>
        <p:txBody>
          <a:bodyPr wrap="square" lIns="91430" tIns="45715" rIns="91430" bIns="45715">
            <a:spAutoFit/>
          </a:bodyPr>
          <a:p>
            <a:pPr algn="l">
              <a:lnSpc>
                <a:spcPct val="130000"/>
              </a:lnSpc>
            </a:pP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◎◎油厂</a:t>
            </a: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点价员</a:t>
            </a:r>
            <a:endPar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endParaRPr>
          </a:p>
          <a:p>
            <a:pPr algn="l">
              <a:lnSpc>
                <a:spcPct val="130000"/>
              </a:lnSpc>
            </a:pPr>
            <a:r>
              <a:rPr lang="zh-CN" altLang="en-US" sz="1600">
                <a:solidFill>
                  <a:schemeClr val="bg1"/>
                </a:solidFill>
                <a:sym typeface="+mn-ea"/>
              </a:rPr>
              <a:t>处理客户点价 </a:t>
            </a:r>
            <a:r>
              <a:rPr lang="en-US" altLang="zh-CN" sz="1600">
                <a:solidFill>
                  <a:schemeClr val="bg1"/>
                </a:solidFill>
                <a:sym typeface="+mn-ea"/>
              </a:rPr>
              <a:t>/ </a:t>
            </a:r>
            <a:r>
              <a:rPr lang="zh-CN" altLang="en-US" sz="1600">
                <a:solidFill>
                  <a:schemeClr val="bg1"/>
                </a:solidFill>
                <a:sym typeface="+mn-ea"/>
              </a:rPr>
              <a:t>改单 </a:t>
            </a:r>
            <a:r>
              <a:rPr lang="en-US" altLang="zh-CN" sz="1600">
                <a:solidFill>
                  <a:schemeClr val="bg1"/>
                </a:solidFill>
                <a:sym typeface="+mn-ea"/>
              </a:rPr>
              <a:t>/ </a:t>
            </a:r>
            <a:r>
              <a:rPr lang="zh-CN" altLang="en-US" sz="1600">
                <a:solidFill>
                  <a:schemeClr val="bg1"/>
                </a:solidFill>
                <a:sym typeface="+mn-ea"/>
              </a:rPr>
              <a:t>撤单</a:t>
            </a:r>
            <a:endParaRPr lang="zh-CN" altLang="en-US" sz="1600" noProof="0" dirty="0">
              <a:ln>
                <a:noFill/>
              </a:ln>
              <a:solidFill>
                <a:schemeClr val="bg1"/>
              </a:solidFill>
              <a:effectLst/>
              <a:uLnTx/>
              <a:uFillTx/>
              <a:latin typeface="+mn-ea"/>
              <a:ea typeface="微软雅黑" panose="020B0503020204020204" pitchFamily="34" charset="-122"/>
              <a:cs typeface="+mn-ea"/>
              <a:sym typeface="+mn-ea"/>
            </a:endParaRPr>
          </a:p>
        </p:txBody>
      </p:sp>
      <p:sp>
        <p:nvSpPr>
          <p:cNvPr id="102" name="矩形 30"/>
          <p:cNvSpPr>
            <a:spLocks noChangeArrowheads="1"/>
          </p:cNvSpPr>
          <p:nvPr/>
        </p:nvSpPr>
        <p:spPr bwMode="auto">
          <a:xfrm>
            <a:off x="5424170" y="5102860"/>
            <a:ext cx="1342390" cy="1075055"/>
          </a:xfrm>
          <a:prstGeom prst="rect">
            <a:avLst/>
          </a:prstGeom>
          <a:noFill/>
          <a:ln w="9525">
            <a:noFill/>
            <a:miter lim="800000"/>
          </a:ln>
        </p:spPr>
        <p:txBody>
          <a:bodyPr wrap="square" lIns="91430" tIns="45715" rIns="91430" bIns="45715">
            <a:spAutoFit/>
          </a:bodyPr>
          <a:p>
            <a:pPr algn="l"/>
            <a:r>
              <a:rPr lang="zh-CN" altLang="en-US" sz="1600" b="1" noProof="0">
                <a:ln>
                  <a:noFill/>
                </a:ln>
                <a:solidFill>
                  <a:srgbClr val="FFC000"/>
                </a:solidFill>
                <a:effectLst/>
                <a:uLnTx/>
                <a:uFillTx/>
                <a:latin typeface="宋体" panose="02010600030101010101" pitchFamily="2" charset="-122"/>
                <a:ea typeface="宋体" panose="02010600030101010101" pitchFamily="2" charset="-122"/>
                <a:cs typeface="+mn-ea"/>
                <a:sym typeface="+mn-ea"/>
              </a:rPr>
              <a:t>◎◎客户</a:t>
            </a:r>
            <a:endParaRPr lang="zh-CN" altLang="en-US" sz="1600" b="1" noProof="0">
              <a:ln>
                <a:noFill/>
              </a:ln>
              <a:solidFill>
                <a:srgbClr val="FFC000"/>
              </a:solidFill>
              <a:effectLst/>
              <a:uLnTx/>
              <a:uFillTx/>
              <a:latin typeface="宋体" panose="02010600030101010101" pitchFamily="2" charset="-122"/>
              <a:ea typeface="宋体" panose="02010600030101010101" pitchFamily="2" charset="-122"/>
              <a:cs typeface="+mn-ea"/>
              <a:sym typeface="+mn-ea"/>
            </a:endParaRPr>
          </a:p>
          <a:p>
            <a:pPr algn="l"/>
            <a:r>
              <a:rPr lang="zh-CN" altLang="en-US" sz="1600">
                <a:solidFill>
                  <a:schemeClr val="bg1"/>
                </a:solidFill>
                <a:sym typeface="+mn-ea"/>
              </a:rPr>
              <a:t>根据点价成交反馈，客户分配合同</a:t>
            </a:r>
            <a:endParaRPr lang="zh-CN" altLang="en-US" sz="1600" noProof="0" dirty="0">
              <a:ln>
                <a:noFill/>
              </a:ln>
              <a:solidFill>
                <a:srgbClr val="FFC000"/>
              </a:solidFill>
              <a:effectLst/>
              <a:uLnTx/>
              <a:uFillTx/>
              <a:latin typeface="+mn-ea"/>
              <a:ea typeface="微软雅黑" panose="020B0503020204020204" pitchFamily="34" charset="-122"/>
              <a:cs typeface="+mn-ea"/>
              <a:sym typeface="+mn-ea"/>
            </a:endParaRPr>
          </a:p>
        </p:txBody>
      </p:sp>
      <p:sp>
        <p:nvSpPr>
          <p:cNvPr id="103" name="矩形 30"/>
          <p:cNvSpPr>
            <a:spLocks noChangeArrowheads="1"/>
          </p:cNvSpPr>
          <p:nvPr/>
        </p:nvSpPr>
        <p:spPr bwMode="auto">
          <a:xfrm>
            <a:off x="6766560" y="1096010"/>
            <a:ext cx="1871345" cy="1369695"/>
          </a:xfrm>
          <a:prstGeom prst="rect">
            <a:avLst/>
          </a:prstGeom>
          <a:noFill/>
          <a:ln w="9525">
            <a:noFill/>
            <a:miter lim="800000"/>
          </a:ln>
        </p:spPr>
        <p:txBody>
          <a:bodyPr wrap="square" lIns="91430" tIns="45715" rIns="91430" bIns="45715">
            <a:spAutoFit/>
          </a:bodyPr>
          <a:p>
            <a:pPr algn="l">
              <a:lnSpc>
                <a:spcPct val="130000"/>
              </a:lnSpc>
            </a:pP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◎◎油厂</a:t>
            </a: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业务员</a:t>
            </a:r>
            <a:endPar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endParaRPr>
          </a:p>
          <a:p>
            <a:pPr algn="l">
              <a:lnSpc>
                <a:spcPct val="130000"/>
              </a:lnSpc>
            </a:pPr>
            <a:r>
              <a:rPr lang="zh-CN" altLang="en-US" sz="1600">
                <a:solidFill>
                  <a:schemeClr val="bg1"/>
                </a:solidFill>
                <a:sym typeface="+mn-ea"/>
              </a:rPr>
              <a:t>审核客户分配，审核通过指定内勤跟踪</a:t>
            </a:r>
            <a:endParaRPr lang="zh-CN" altLang="en-US" sz="1600" noProof="0" dirty="0">
              <a:ln>
                <a:noFill/>
              </a:ln>
              <a:solidFill>
                <a:schemeClr val="bg1"/>
              </a:solidFill>
              <a:effectLst/>
              <a:uLnTx/>
              <a:uFillTx/>
              <a:latin typeface="+mn-ea"/>
              <a:ea typeface="微软雅黑" panose="020B0503020204020204" pitchFamily="34" charset="-122"/>
              <a:cs typeface="+mn-ea"/>
              <a:sym typeface="+mn-ea"/>
            </a:endParaRPr>
          </a:p>
        </p:txBody>
      </p:sp>
      <p:sp>
        <p:nvSpPr>
          <p:cNvPr id="104" name="矩形 30"/>
          <p:cNvSpPr>
            <a:spLocks noChangeArrowheads="1"/>
          </p:cNvSpPr>
          <p:nvPr/>
        </p:nvSpPr>
        <p:spPr bwMode="auto">
          <a:xfrm>
            <a:off x="8637905" y="5102860"/>
            <a:ext cx="1304925" cy="1270000"/>
          </a:xfrm>
          <a:prstGeom prst="rect">
            <a:avLst/>
          </a:prstGeom>
          <a:noFill/>
          <a:ln w="9525">
            <a:noFill/>
            <a:miter lim="800000"/>
          </a:ln>
        </p:spPr>
        <p:txBody>
          <a:bodyPr wrap="square" lIns="91430" tIns="45715" rIns="91430" bIns="45715">
            <a:spAutoFit/>
          </a:bodyPr>
          <a:p>
            <a:pPr algn="ctr">
              <a:lnSpc>
                <a:spcPct val="120000"/>
              </a:lnSpc>
              <a:spcBef>
                <a:spcPts val="0"/>
              </a:spcBef>
              <a:spcAft>
                <a:spcPts val="0"/>
              </a:spcAft>
            </a:pPr>
            <a:r>
              <a:rPr lang="zh-CN" altLang="en-US" sz="1600" b="1" noProof="0">
                <a:ln>
                  <a:noFill/>
                </a:ln>
                <a:solidFill>
                  <a:srgbClr val="FFC000"/>
                </a:solidFill>
                <a:effectLst/>
                <a:uLnTx/>
                <a:uFillTx/>
                <a:latin typeface="宋体" panose="02010600030101010101" pitchFamily="2" charset="-122"/>
                <a:ea typeface="宋体" panose="02010600030101010101" pitchFamily="2" charset="-122"/>
                <a:cs typeface="+mn-ea"/>
                <a:sym typeface="+mn-ea"/>
              </a:rPr>
              <a:t>◎◎</a:t>
            </a:r>
            <a:r>
              <a:rPr lang="zh-CN" altLang="en-US" sz="1600" b="1">
                <a:solidFill>
                  <a:srgbClr val="FFC000"/>
                </a:solidFill>
                <a:sym typeface="+mn-ea"/>
              </a:rPr>
              <a:t>客户</a:t>
            </a:r>
            <a:endParaRPr lang="zh-CN" altLang="en-US" sz="1600" b="1">
              <a:solidFill>
                <a:srgbClr val="FFC000"/>
              </a:solidFill>
              <a:sym typeface="+mn-ea"/>
            </a:endParaRPr>
          </a:p>
          <a:p>
            <a:pPr algn="ctr">
              <a:lnSpc>
                <a:spcPct val="120000"/>
              </a:lnSpc>
              <a:spcBef>
                <a:spcPts val="0"/>
              </a:spcBef>
              <a:spcAft>
                <a:spcPts val="0"/>
              </a:spcAft>
            </a:pPr>
            <a:r>
              <a:rPr lang="zh-CN" altLang="en-US" sz="1600">
                <a:solidFill>
                  <a:schemeClr val="bg1"/>
                </a:solidFill>
                <a:sym typeface="+mn-ea"/>
              </a:rPr>
              <a:t>通过系统回传点价确认书</a:t>
            </a:r>
            <a:endParaRPr lang="zh-CN" altLang="en-US" sz="1600" noProof="0" dirty="0">
              <a:ln>
                <a:noFill/>
              </a:ln>
              <a:solidFill>
                <a:schemeClr val="bg1"/>
              </a:solidFill>
              <a:effectLst/>
              <a:uLnTx/>
              <a:uFillTx/>
              <a:latin typeface="+mn-ea"/>
              <a:ea typeface="微软雅黑" panose="020B0503020204020204" pitchFamily="34" charset="-122"/>
              <a:cs typeface="+mn-ea"/>
              <a:sym typeface="+mn-ea"/>
            </a:endParaRPr>
          </a:p>
        </p:txBody>
      </p:sp>
      <p:sp>
        <p:nvSpPr>
          <p:cNvPr id="105" name="矩形 30"/>
          <p:cNvSpPr>
            <a:spLocks noChangeArrowheads="1"/>
          </p:cNvSpPr>
          <p:nvPr/>
        </p:nvSpPr>
        <p:spPr bwMode="auto">
          <a:xfrm>
            <a:off x="9718675" y="1096010"/>
            <a:ext cx="1854200" cy="974725"/>
          </a:xfrm>
          <a:prstGeom prst="rect">
            <a:avLst/>
          </a:prstGeom>
          <a:noFill/>
          <a:ln w="9525">
            <a:noFill/>
            <a:miter lim="800000"/>
          </a:ln>
        </p:spPr>
        <p:txBody>
          <a:bodyPr wrap="square" lIns="91430" tIns="45715" rIns="91430" bIns="45715">
            <a:spAutoFit/>
          </a:bodyPr>
          <a:p>
            <a:pPr algn="l">
              <a:lnSpc>
                <a:spcPct val="120000"/>
              </a:lnSpc>
              <a:spcBef>
                <a:spcPts val="0"/>
              </a:spcBef>
              <a:spcAft>
                <a:spcPts val="0"/>
              </a:spcAft>
            </a:pP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◎◎油厂</a:t>
            </a: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业务内勤</a:t>
            </a:r>
            <a:endPar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endParaRPr>
          </a:p>
          <a:p>
            <a:pPr algn="l">
              <a:lnSpc>
                <a:spcPct val="120000"/>
              </a:lnSpc>
              <a:spcBef>
                <a:spcPts val="0"/>
              </a:spcBef>
              <a:spcAft>
                <a:spcPts val="0"/>
              </a:spcAft>
            </a:pPr>
            <a:r>
              <a:rPr lang="zh-CN" altLang="en-US" sz="1600">
                <a:solidFill>
                  <a:schemeClr val="bg1"/>
                </a:solidFill>
                <a:sym typeface="+mn-ea"/>
              </a:rPr>
              <a:t>系统下载回传的点价确认书</a:t>
            </a:r>
            <a:endParaRPr lang="zh-CN" altLang="en-US" sz="1600" noProof="0" dirty="0">
              <a:ln>
                <a:noFill/>
              </a:ln>
              <a:solidFill>
                <a:schemeClr val="bg1"/>
              </a:solidFill>
              <a:effectLst/>
              <a:uLnTx/>
              <a:uFillTx/>
              <a:latin typeface="+mn-ea"/>
              <a:ea typeface="微软雅黑" panose="020B0503020204020204" pitchFamily="34" charset="-122"/>
              <a:cs typeface="+mn-ea"/>
              <a:sym typeface="+mn-ea"/>
            </a:endParaRPr>
          </a:p>
        </p:txBody>
      </p:sp>
      <p:sp>
        <p:nvSpPr>
          <p:cNvPr id="106" name="文本框 105"/>
          <p:cNvSpPr txBox="1"/>
          <p:nvPr/>
        </p:nvSpPr>
        <p:spPr>
          <a:xfrm>
            <a:off x="1042035" y="2614295"/>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1</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07" name="文本框 106"/>
          <p:cNvSpPr txBox="1"/>
          <p:nvPr/>
        </p:nvSpPr>
        <p:spPr>
          <a:xfrm>
            <a:off x="2647950" y="4114800"/>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2</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08" name="文本框 107"/>
          <p:cNvSpPr txBox="1"/>
          <p:nvPr/>
        </p:nvSpPr>
        <p:spPr>
          <a:xfrm>
            <a:off x="4253865" y="2614295"/>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3</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09" name="文本框 108"/>
          <p:cNvSpPr txBox="1"/>
          <p:nvPr/>
        </p:nvSpPr>
        <p:spPr>
          <a:xfrm>
            <a:off x="5859145" y="4114800"/>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4</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10" name="文本框 109"/>
          <p:cNvSpPr txBox="1"/>
          <p:nvPr/>
        </p:nvSpPr>
        <p:spPr>
          <a:xfrm>
            <a:off x="7465695" y="2614295"/>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5</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11" name="文本框 110"/>
          <p:cNvSpPr txBox="1"/>
          <p:nvPr/>
        </p:nvSpPr>
        <p:spPr>
          <a:xfrm>
            <a:off x="9072245" y="4114800"/>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6</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12" name="文本框 111"/>
          <p:cNvSpPr txBox="1"/>
          <p:nvPr/>
        </p:nvSpPr>
        <p:spPr>
          <a:xfrm>
            <a:off x="10659110" y="2614295"/>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7</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14" name="文本框 113"/>
          <p:cNvSpPr txBox="1"/>
          <p:nvPr/>
        </p:nvSpPr>
        <p:spPr>
          <a:xfrm>
            <a:off x="2220595" y="2747010"/>
            <a:ext cx="1288415" cy="829945"/>
          </a:xfrm>
          <a:prstGeom prst="rect">
            <a:avLst/>
          </a:prstGeom>
          <a:noFill/>
        </p:spPr>
        <p:txBody>
          <a:bodyPr wrap="square" rtlCol="0" anchor="t">
            <a:spAutoFit/>
          </a:bodyPr>
          <a:p>
            <a:pPr algn="l"/>
            <a:r>
              <a:rPr lang="zh-CN" altLang="en-US" sz="1600">
                <a:solidFill>
                  <a:srgbClr val="FFC000"/>
                </a:solidFill>
                <a:sym typeface="+mn-ea"/>
              </a:rPr>
              <a:t>自动推送客户所属业务及点价员</a:t>
            </a:r>
            <a:endParaRPr lang="zh-CN" altLang="en-US" sz="1600">
              <a:solidFill>
                <a:srgbClr val="FFC000"/>
              </a:solidFill>
              <a:sym typeface="+mn-ea"/>
            </a:endParaRPr>
          </a:p>
        </p:txBody>
      </p:sp>
      <p:sp>
        <p:nvSpPr>
          <p:cNvPr id="115" name="矩形标注 114"/>
          <p:cNvSpPr/>
          <p:nvPr/>
        </p:nvSpPr>
        <p:spPr>
          <a:xfrm>
            <a:off x="2203450" y="2651760"/>
            <a:ext cx="1288415" cy="1020445"/>
          </a:xfrm>
          <a:prstGeom prst="wedgeRectCallout">
            <a:avLst/>
          </a:prstGeom>
          <a:noFill/>
          <a:ln>
            <a:solidFill>
              <a:srgbClr val="FFC000"/>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6" name="文本框 115"/>
          <p:cNvSpPr txBox="1"/>
          <p:nvPr/>
        </p:nvSpPr>
        <p:spPr>
          <a:xfrm>
            <a:off x="5422900" y="2938145"/>
            <a:ext cx="1288415" cy="583565"/>
          </a:xfrm>
          <a:prstGeom prst="rect">
            <a:avLst/>
          </a:prstGeom>
          <a:noFill/>
        </p:spPr>
        <p:txBody>
          <a:bodyPr wrap="square" rtlCol="0" anchor="t">
            <a:spAutoFit/>
          </a:bodyPr>
          <a:p>
            <a:pPr algn="ctr"/>
            <a:r>
              <a:rPr lang="zh-CN" altLang="en-US" sz="1600">
                <a:solidFill>
                  <a:srgbClr val="FFC000"/>
                </a:solidFill>
                <a:sym typeface="+mn-ea"/>
              </a:rPr>
              <a:t>自动推送客户所属业务</a:t>
            </a:r>
            <a:endParaRPr lang="zh-CN" altLang="en-US" sz="1600">
              <a:solidFill>
                <a:srgbClr val="FFC000"/>
              </a:solidFill>
              <a:sym typeface="+mn-ea"/>
            </a:endParaRPr>
          </a:p>
        </p:txBody>
      </p:sp>
      <p:sp>
        <p:nvSpPr>
          <p:cNvPr id="117" name="矩形标注 116"/>
          <p:cNvSpPr/>
          <p:nvPr/>
        </p:nvSpPr>
        <p:spPr>
          <a:xfrm>
            <a:off x="5424170" y="2797175"/>
            <a:ext cx="1288415" cy="919480"/>
          </a:xfrm>
          <a:prstGeom prst="wedgeRectCallout">
            <a:avLst/>
          </a:prstGeom>
          <a:noFill/>
          <a:ln>
            <a:solidFill>
              <a:srgbClr val="FFC000"/>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18" name="文本框 117"/>
          <p:cNvSpPr txBox="1"/>
          <p:nvPr/>
        </p:nvSpPr>
        <p:spPr>
          <a:xfrm>
            <a:off x="8637905" y="2860040"/>
            <a:ext cx="1524635" cy="1076325"/>
          </a:xfrm>
          <a:prstGeom prst="rect">
            <a:avLst/>
          </a:prstGeom>
          <a:noFill/>
        </p:spPr>
        <p:txBody>
          <a:bodyPr wrap="square" rtlCol="0" anchor="t">
            <a:spAutoFit/>
          </a:bodyPr>
          <a:p>
            <a:pPr algn="l"/>
            <a:r>
              <a:rPr lang="zh-CN" altLang="en-US" sz="1600">
                <a:solidFill>
                  <a:srgbClr val="FFC000"/>
                </a:solidFill>
                <a:sym typeface="+mn-ea"/>
              </a:rPr>
              <a:t>自动推送所属业务及业务指定的内勤</a:t>
            </a:r>
            <a:endParaRPr lang="zh-CN" altLang="en-US" sz="1600">
              <a:solidFill>
                <a:srgbClr val="FFC000"/>
              </a:solidFill>
              <a:sym typeface="+mn-ea"/>
            </a:endParaRPr>
          </a:p>
          <a:p>
            <a:pPr algn="l"/>
            <a:endParaRPr lang="zh-CN" altLang="en-US" sz="1600">
              <a:solidFill>
                <a:srgbClr val="FFC000"/>
              </a:solidFill>
              <a:sym typeface="+mn-ea"/>
            </a:endParaRPr>
          </a:p>
        </p:txBody>
      </p:sp>
      <p:sp>
        <p:nvSpPr>
          <p:cNvPr id="119" name="矩形标注 118"/>
          <p:cNvSpPr/>
          <p:nvPr/>
        </p:nvSpPr>
        <p:spPr>
          <a:xfrm>
            <a:off x="8637905" y="2814955"/>
            <a:ext cx="1390650" cy="875030"/>
          </a:xfrm>
          <a:prstGeom prst="wedgeRectCallout">
            <a:avLst/>
          </a:prstGeom>
          <a:noFill/>
          <a:ln>
            <a:solidFill>
              <a:srgbClr val="FFC000"/>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0" name="矩形标注 119"/>
          <p:cNvSpPr/>
          <p:nvPr/>
        </p:nvSpPr>
        <p:spPr>
          <a:xfrm flipV="1">
            <a:off x="3818255" y="3596640"/>
            <a:ext cx="1288415" cy="902335"/>
          </a:xfrm>
          <a:prstGeom prst="wedgeRectCallout">
            <a:avLst/>
          </a:prstGeom>
          <a:noFill/>
          <a:ln>
            <a:solidFill>
              <a:srgbClr val="6096E6"/>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1" name="文本框 120"/>
          <p:cNvSpPr txBox="1"/>
          <p:nvPr/>
        </p:nvSpPr>
        <p:spPr>
          <a:xfrm>
            <a:off x="3818255" y="3632835"/>
            <a:ext cx="1288415" cy="829945"/>
          </a:xfrm>
          <a:prstGeom prst="rect">
            <a:avLst/>
          </a:prstGeom>
          <a:noFill/>
        </p:spPr>
        <p:txBody>
          <a:bodyPr wrap="square" rtlCol="0" anchor="t">
            <a:spAutoFit/>
          </a:bodyPr>
          <a:p>
            <a:pPr algn="l"/>
            <a:r>
              <a:rPr lang="zh-CN" altLang="en-US" sz="1600">
                <a:solidFill>
                  <a:srgbClr val="6096E6"/>
                </a:solidFill>
                <a:sym typeface="+mn-ea"/>
              </a:rPr>
              <a:t>自动推送客户</a:t>
            </a:r>
            <a:r>
              <a:rPr lang="zh-CN" altLang="en-US" sz="1600">
                <a:solidFill>
                  <a:srgbClr val="6096E6"/>
                </a:solidFill>
                <a:sym typeface="+mn-ea"/>
              </a:rPr>
              <a:t>及</a:t>
            </a:r>
            <a:r>
              <a:rPr lang="zh-CN" altLang="en-US" sz="1600">
                <a:solidFill>
                  <a:srgbClr val="6096E6"/>
                </a:solidFill>
                <a:sym typeface="+mn-ea"/>
              </a:rPr>
              <a:t>客户所属</a:t>
            </a:r>
            <a:r>
              <a:rPr lang="zh-CN" altLang="en-US" sz="1600">
                <a:solidFill>
                  <a:srgbClr val="6096E6"/>
                </a:solidFill>
                <a:sym typeface="+mn-ea"/>
              </a:rPr>
              <a:t>业务</a:t>
            </a:r>
            <a:endParaRPr lang="zh-CN" altLang="en-US" sz="1600">
              <a:solidFill>
                <a:srgbClr val="6096E6"/>
              </a:solidFill>
              <a:sym typeface="+mn-ea"/>
            </a:endParaRPr>
          </a:p>
        </p:txBody>
      </p:sp>
      <p:sp>
        <p:nvSpPr>
          <p:cNvPr id="123" name="文本框 122"/>
          <p:cNvSpPr txBox="1"/>
          <p:nvPr/>
        </p:nvSpPr>
        <p:spPr>
          <a:xfrm>
            <a:off x="7093585" y="3585210"/>
            <a:ext cx="1288415" cy="1076325"/>
          </a:xfrm>
          <a:prstGeom prst="rect">
            <a:avLst/>
          </a:prstGeom>
          <a:noFill/>
        </p:spPr>
        <p:txBody>
          <a:bodyPr wrap="square" rtlCol="0" anchor="t">
            <a:spAutoFit/>
          </a:bodyPr>
          <a:p>
            <a:pPr algn="l"/>
            <a:r>
              <a:rPr lang="zh-CN" altLang="en-US" sz="1600">
                <a:solidFill>
                  <a:srgbClr val="6096E6"/>
                </a:solidFill>
                <a:sym typeface="+mn-ea"/>
              </a:rPr>
              <a:t>自动推送业务指定的内勤及所属客户</a:t>
            </a:r>
            <a:endParaRPr lang="zh-CN" altLang="en-US" sz="1600">
              <a:solidFill>
                <a:srgbClr val="6096E6"/>
              </a:solidFill>
              <a:sym typeface="+mn-ea"/>
            </a:endParaRPr>
          </a:p>
        </p:txBody>
      </p:sp>
      <p:sp>
        <p:nvSpPr>
          <p:cNvPr id="2" name="矩形标注 1"/>
          <p:cNvSpPr/>
          <p:nvPr/>
        </p:nvSpPr>
        <p:spPr>
          <a:xfrm flipV="1">
            <a:off x="7029450" y="3576955"/>
            <a:ext cx="1288415" cy="1083945"/>
          </a:xfrm>
          <a:prstGeom prst="wedgeRectCallout">
            <a:avLst/>
          </a:prstGeom>
          <a:noFill/>
          <a:ln>
            <a:solidFill>
              <a:srgbClr val="6096E6"/>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矩形标注 6"/>
          <p:cNvSpPr/>
          <p:nvPr/>
        </p:nvSpPr>
        <p:spPr>
          <a:xfrm flipV="1">
            <a:off x="605790" y="3576955"/>
            <a:ext cx="1288415" cy="902335"/>
          </a:xfrm>
          <a:prstGeom prst="wedgeRectCallout">
            <a:avLst/>
          </a:prstGeom>
          <a:noFill/>
          <a:ln>
            <a:solidFill>
              <a:srgbClr val="6096E6"/>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文本框 7"/>
          <p:cNvSpPr txBox="1"/>
          <p:nvPr/>
        </p:nvSpPr>
        <p:spPr>
          <a:xfrm>
            <a:off x="605790" y="3613150"/>
            <a:ext cx="1288415" cy="829945"/>
          </a:xfrm>
          <a:prstGeom prst="rect">
            <a:avLst/>
          </a:prstGeom>
          <a:noFill/>
        </p:spPr>
        <p:txBody>
          <a:bodyPr wrap="square" rtlCol="0" anchor="t">
            <a:spAutoFit/>
          </a:bodyPr>
          <a:p>
            <a:pPr algn="l"/>
            <a:r>
              <a:rPr lang="zh-CN" altLang="en-US" sz="1600">
                <a:solidFill>
                  <a:srgbClr val="6096E6"/>
                </a:solidFill>
                <a:sym typeface="+mn-ea"/>
              </a:rPr>
              <a:t>自动推送客户</a:t>
            </a:r>
            <a:r>
              <a:rPr lang="zh-CN" altLang="en-US" sz="1600">
                <a:solidFill>
                  <a:srgbClr val="6096E6"/>
                </a:solidFill>
                <a:sym typeface="+mn-ea"/>
              </a:rPr>
              <a:t>及</a:t>
            </a:r>
            <a:r>
              <a:rPr lang="zh-CN" altLang="en-US" sz="1600">
                <a:solidFill>
                  <a:srgbClr val="6096E6"/>
                </a:solidFill>
                <a:sym typeface="+mn-ea"/>
              </a:rPr>
              <a:t>客户所属</a:t>
            </a:r>
            <a:r>
              <a:rPr lang="zh-CN" altLang="en-US" sz="1600">
                <a:solidFill>
                  <a:srgbClr val="6096E6"/>
                </a:solidFill>
                <a:sym typeface="+mn-ea"/>
              </a:rPr>
              <a:t>业务</a:t>
            </a:r>
            <a:endParaRPr lang="zh-CN" altLang="en-US" sz="1600">
              <a:solidFill>
                <a:srgbClr val="6096E6"/>
              </a:solidFill>
              <a:sym typeface="+mn-ea"/>
            </a:endParaRPr>
          </a:p>
        </p:txBody>
      </p:sp>
      <p:pic>
        <p:nvPicPr>
          <p:cNvPr id="4" name="图片 3" descr="timg[1]"/>
          <p:cNvPicPr>
            <a:picLocks noChangeAspect="1"/>
          </p:cNvPicPr>
          <p:nvPr/>
        </p:nvPicPr>
        <p:blipFill>
          <a:blip r:embed="rId2"/>
          <a:stretch>
            <a:fillRect/>
          </a:stretch>
        </p:blipFill>
        <p:spPr>
          <a:xfrm>
            <a:off x="9067800" y="144780"/>
            <a:ext cx="948055" cy="654050"/>
          </a:xfrm>
          <a:prstGeom prst="rect">
            <a:avLst/>
          </a:prstGeom>
        </p:spPr>
      </p:pic>
    </p:spTree>
    <p:custDataLst>
      <p:tags r:id="rId3"/>
    </p:custData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 name="文本框 63"/>
          <p:cNvSpPr txBox="1"/>
          <p:nvPr/>
        </p:nvSpPr>
        <p:spPr>
          <a:xfrm>
            <a:off x="965200" y="281305"/>
            <a:ext cx="3484880" cy="521970"/>
          </a:xfrm>
          <a:prstGeom prst="rect">
            <a:avLst/>
          </a:prstGeom>
          <a:noFill/>
        </p:spPr>
        <p:txBody>
          <a:bodyPr wrap="none" rtlCol="0" anchor="t">
            <a:spAutoFit/>
          </a:bodyPr>
          <a:p>
            <a:pPr lvl="1" algn="ct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系统转月</a:t>
            </a: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业务流程</a:t>
            </a:r>
            <a:endParaRPr lang="zh-CN" altLang="en-US" sz="2800">
              <a:latin typeface="方正正中黑简体" panose="02000000000000000000" charset="-122"/>
              <a:ea typeface="方正正中黑简体" panose="02000000000000000000" charset="-122"/>
            </a:endParaRPr>
          </a:p>
        </p:txBody>
      </p:sp>
      <p:pic>
        <p:nvPicPr>
          <p:cNvPr id="67" name="图片 66" descr="富农"/>
          <p:cNvPicPr>
            <a:picLocks noChangeAspect="1"/>
          </p:cNvPicPr>
          <p:nvPr/>
        </p:nvPicPr>
        <p:blipFill>
          <a:blip r:embed="rId1"/>
          <a:stretch>
            <a:fillRect/>
          </a:stretch>
        </p:blipFill>
        <p:spPr>
          <a:xfrm>
            <a:off x="10162540" y="207010"/>
            <a:ext cx="1410335" cy="596265"/>
          </a:xfrm>
          <a:prstGeom prst="rect">
            <a:avLst/>
          </a:prstGeom>
        </p:spPr>
      </p:pic>
      <p:sp>
        <p:nvSpPr>
          <p:cNvPr id="2" name="Freeform 5"/>
          <p:cNvSpPr/>
          <p:nvPr/>
        </p:nvSpPr>
        <p:spPr bwMode="auto">
          <a:xfrm>
            <a:off x="3496945" y="4471035"/>
            <a:ext cx="259080" cy="223520"/>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FFC000"/>
          </a:solidFill>
          <a:ln>
            <a:noFill/>
          </a:ln>
          <a:effectLst/>
        </p:spPr>
        <p:txBody>
          <a:bodyPr vert="horz" wrap="square" lIns="68559" tIns="34279" rIns="68559" bIns="34279" numCol="1" anchor="t" anchorCtr="0" compatLnSpc="1">
            <a:noAutofit/>
          </a:bodyPr>
          <a:p>
            <a:pPr lvl="0" algn="l">
              <a:buClrTx/>
              <a:buSzTx/>
              <a:buFontTx/>
            </a:pPr>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4" name="Freeform 6"/>
          <p:cNvSpPr/>
          <p:nvPr/>
        </p:nvSpPr>
        <p:spPr bwMode="auto">
          <a:xfrm>
            <a:off x="6089015" y="4471035"/>
            <a:ext cx="259080" cy="223520"/>
          </a:xfrm>
          <a:custGeom>
            <a:avLst/>
            <a:gdLst>
              <a:gd name="T0" fmla="*/ 24 w 65"/>
              <a:gd name="T1" fmla="*/ 0 h 56"/>
              <a:gd name="T2" fmla="*/ 40 w 65"/>
              <a:gd name="T3" fmla="*/ 0 h 56"/>
              <a:gd name="T4" fmla="*/ 59 w 65"/>
              <a:gd name="T5" fmla="*/ 0 h 56"/>
              <a:gd name="T6" fmla="*/ 63 w 65"/>
              <a:gd name="T7" fmla="*/ 6 h 56"/>
              <a:gd name="T8" fmla="*/ 53 w 65"/>
              <a:gd name="T9" fmla="*/ 22 h 56"/>
              <a:gd name="T10" fmla="*/ 45 w 65"/>
              <a:gd name="T11" fmla="*/ 36 h 56"/>
              <a:gd name="T12" fmla="*/ 36 w 65"/>
              <a:gd name="T13" fmla="*/ 52 h 56"/>
              <a:gd name="T14" fmla="*/ 28 w 65"/>
              <a:gd name="T15" fmla="*/ 52 h 56"/>
              <a:gd name="T16" fmla="*/ 19 w 65"/>
              <a:gd name="T17" fmla="*/ 36 h 56"/>
              <a:gd name="T18" fmla="*/ 11 w 65"/>
              <a:gd name="T19" fmla="*/ 22 h 56"/>
              <a:gd name="T20" fmla="*/ 2 w 65"/>
              <a:gd name="T21" fmla="*/ 6 h 56"/>
              <a:gd name="T22" fmla="*/ 6 w 65"/>
              <a:gd name="T23" fmla="*/ 0 h 56"/>
              <a:gd name="T24" fmla="*/ 24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4" y="0"/>
                </a:moveTo>
                <a:cubicBezTo>
                  <a:pt x="29" y="0"/>
                  <a:pt x="36" y="0"/>
                  <a:pt x="40" y="0"/>
                </a:cubicBezTo>
                <a:cubicBezTo>
                  <a:pt x="59" y="0"/>
                  <a:pt x="59" y="0"/>
                  <a:pt x="59" y="0"/>
                </a:cubicBezTo>
                <a:cubicBezTo>
                  <a:pt x="63" y="0"/>
                  <a:pt x="65" y="3"/>
                  <a:pt x="63" y="6"/>
                </a:cubicBezTo>
                <a:cubicBezTo>
                  <a:pt x="53" y="22"/>
                  <a:pt x="53" y="22"/>
                  <a:pt x="53" y="22"/>
                </a:cubicBezTo>
                <a:cubicBezTo>
                  <a:pt x="51" y="26"/>
                  <a:pt x="48" y="32"/>
                  <a:pt x="45" y="36"/>
                </a:cubicBezTo>
                <a:cubicBezTo>
                  <a:pt x="36" y="52"/>
                  <a:pt x="36" y="52"/>
                  <a:pt x="36" y="52"/>
                </a:cubicBezTo>
                <a:cubicBezTo>
                  <a:pt x="34" y="56"/>
                  <a:pt x="30" y="56"/>
                  <a:pt x="28" y="52"/>
                </a:cubicBezTo>
                <a:cubicBezTo>
                  <a:pt x="19" y="36"/>
                  <a:pt x="19" y="36"/>
                  <a:pt x="19" y="36"/>
                </a:cubicBezTo>
                <a:cubicBezTo>
                  <a:pt x="17" y="32"/>
                  <a:pt x="13" y="26"/>
                  <a:pt x="11" y="22"/>
                </a:cubicBezTo>
                <a:cubicBezTo>
                  <a:pt x="2" y="6"/>
                  <a:pt x="2" y="6"/>
                  <a:pt x="2" y="6"/>
                </a:cubicBezTo>
                <a:cubicBezTo>
                  <a:pt x="0" y="3"/>
                  <a:pt x="1" y="0"/>
                  <a:pt x="6" y="0"/>
                </a:cubicBezTo>
                <a:lnTo>
                  <a:pt x="24" y="0"/>
                </a:lnTo>
                <a:close/>
              </a:path>
            </a:pathLst>
          </a:custGeom>
          <a:solidFill>
            <a:srgbClr val="6096E6"/>
          </a:solidFill>
          <a:ln>
            <a:noFill/>
          </a:ln>
          <a:effectLst/>
        </p:spPr>
        <p:txBody>
          <a:bodyPr vert="horz" wrap="square" lIns="68559" tIns="34279" rIns="68559" bIns="34279" numCol="1" anchor="t" anchorCtr="0" compatLnSpc="1">
            <a:noAutofit/>
          </a:bodyPr>
          <a:p>
            <a:pPr lvl="0" algn="l">
              <a:buClrTx/>
              <a:buSzTx/>
              <a:buFontTx/>
            </a:pPr>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5" name="Freeform 7"/>
          <p:cNvSpPr/>
          <p:nvPr/>
        </p:nvSpPr>
        <p:spPr bwMode="auto">
          <a:xfrm>
            <a:off x="8460740" y="4471035"/>
            <a:ext cx="262255" cy="223520"/>
          </a:xfrm>
          <a:custGeom>
            <a:avLst/>
            <a:gdLst>
              <a:gd name="T0" fmla="*/ 25 w 66"/>
              <a:gd name="T1" fmla="*/ 0 h 56"/>
              <a:gd name="T2" fmla="*/ 41 w 66"/>
              <a:gd name="T3" fmla="*/ 0 h 56"/>
              <a:gd name="T4" fmla="*/ 59 w 66"/>
              <a:gd name="T5" fmla="*/ 0 h 56"/>
              <a:gd name="T6" fmla="*/ 63 w 66"/>
              <a:gd name="T7" fmla="*/ 6 h 56"/>
              <a:gd name="T8" fmla="*/ 54 w 66"/>
              <a:gd name="T9" fmla="*/ 22 h 56"/>
              <a:gd name="T10" fmla="*/ 46 w 66"/>
              <a:gd name="T11" fmla="*/ 36 h 56"/>
              <a:gd name="T12" fmla="*/ 37 w 66"/>
              <a:gd name="T13" fmla="*/ 52 h 56"/>
              <a:gd name="T14" fmla="*/ 29 w 66"/>
              <a:gd name="T15" fmla="*/ 52 h 56"/>
              <a:gd name="T16" fmla="*/ 20 w 66"/>
              <a:gd name="T17" fmla="*/ 36 h 56"/>
              <a:gd name="T18" fmla="*/ 12 w 66"/>
              <a:gd name="T19" fmla="*/ 22 h 56"/>
              <a:gd name="T20" fmla="*/ 2 w 66"/>
              <a:gd name="T21" fmla="*/ 6 h 56"/>
              <a:gd name="T22" fmla="*/ 6 w 66"/>
              <a:gd name="T23" fmla="*/ 0 h 56"/>
              <a:gd name="T24" fmla="*/ 25 w 66"/>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6" h="56">
                <a:moveTo>
                  <a:pt x="25" y="0"/>
                </a:moveTo>
                <a:cubicBezTo>
                  <a:pt x="29" y="0"/>
                  <a:pt x="37" y="0"/>
                  <a:pt x="41" y="0"/>
                </a:cubicBezTo>
                <a:cubicBezTo>
                  <a:pt x="59" y="0"/>
                  <a:pt x="59" y="0"/>
                  <a:pt x="59" y="0"/>
                </a:cubicBezTo>
                <a:cubicBezTo>
                  <a:pt x="64" y="0"/>
                  <a:pt x="66"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8" y="32"/>
                  <a:pt x="14" y="26"/>
                  <a:pt x="12" y="22"/>
                </a:cubicBezTo>
                <a:cubicBezTo>
                  <a:pt x="2" y="6"/>
                  <a:pt x="2" y="6"/>
                  <a:pt x="2" y="6"/>
                </a:cubicBezTo>
                <a:cubicBezTo>
                  <a:pt x="0" y="3"/>
                  <a:pt x="2" y="0"/>
                  <a:pt x="6" y="0"/>
                </a:cubicBezTo>
                <a:lnTo>
                  <a:pt x="25" y="0"/>
                </a:lnTo>
                <a:close/>
              </a:path>
            </a:pathLst>
          </a:custGeom>
          <a:solidFill>
            <a:srgbClr val="FFC000"/>
          </a:solidFill>
          <a:ln>
            <a:noFill/>
          </a:ln>
          <a:effectLst/>
        </p:spPr>
        <p:txBody>
          <a:bodyPr vert="horz" wrap="square" lIns="68559" tIns="34279" rIns="68559" bIns="34279" numCol="1" anchor="t" anchorCtr="0" compatLnSpc="1">
            <a:noAutofit/>
          </a:bodyPr>
          <a:p>
            <a:pPr lvl="0" algn="l">
              <a:buClrTx/>
              <a:buSzTx/>
              <a:buFontTx/>
            </a:pPr>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15" name="Oval 11"/>
          <p:cNvSpPr>
            <a:spLocks noChangeArrowheads="1"/>
          </p:cNvSpPr>
          <p:nvPr/>
        </p:nvSpPr>
        <p:spPr bwMode="auto">
          <a:xfrm>
            <a:off x="5123815" y="2033905"/>
            <a:ext cx="2012315" cy="2021205"/>
          </a:xfrm>
          <a:prstGeom prst="ellipse">
            <a:avLst/>
          </a:prstGeom>
          <a:noFill/>
          <a:ln>
            <a:solidFill>
              <a:srgbClr val="6096E6"/>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40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16" name="Oval 21"/>
          <p:cNvSpPr>
            <a:spLocks noChangeArrowheads="1"/>
          </p:cNvSpPr>
          <p:nvPr/>
        </p:nvSpPr>
        <p:spPr bwMode="auto">
          <a:xfrm>
            <a:off x="5406390" y="2329815"/>
            <a:ext cx="1450975" cy="1457960"/>
          </a:xfrm>
          <a:prstGeom prst="ellipse">
            <a:avLst/>
          </a:prstGeom>
          <a:solidFill>
            <a:srgbClr val="6096E6"/>
          </a:solidFill>
          <a:ln w="15875">
            <a:solidFill>
              <a:srgbClr val="6096E6"/>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40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19" name="Oval 14"/>
          <p:cNvSpPr>
            <a:spLocks noChangeArrowheads="1"/>
          </p:cNvSpPr>
          <p:nvPr/>
        </p:nvSpPr>
        <p:spPr bwMode="auto">
          <a:xfrm>
            <a:off x="7635875" y="1925955"/>
            <a:ext cx="2012315" cy="2021205"/>
          </a:xfrm>
          <a:prstGeom prst="ellipse">
            <a:avLst/>
          </a:prstGeom>
          <a:noFill/>
          <a:ln>
            <a:solidFill>
              <a:srgbClr val="FFC000"/>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20" name="Oval 22"/>
          <p:cNvSpPr>
            <a:spLocks noChangeArrowheads="1"/>
          </p:cNvSpPr>
          <p:nvPr/>
        </p:nvSpPr>
        <p:spPr bwMode="auto">
          <a:xfrm>
            <a:off x="7918450" y="2207895"/>
            <a:ext cx="1447165" cy="1457960"/>
          </a:xfrm>
          <a:prstGeom prst="ellipse">
            <a:avLst/>
          </a:prstGeom>
          <a:solidFill>
            <a:srgbClr val="FFC000"/>
          </a:solidFill>
          <a:ln w="15875">
            <a:solidFill>
              <a:srgbClr val="FFC000"/>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40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23" name="Oval 9"/>
          <p:cNvSpPr>
            <a:spLocks noChangeArrowheads="1"/>
          </p:cNvSpPr>
          <p:nvPr/>
        </p:nvSpPr>
        <p:spPr bwMode="auto">
          <a:xfrm>
            <a:off x="2620010" y="2173605"/>
            <a:ext cx="2012315" cy="2021205"/>
          </a:xfrm>
          <a:prstGeom prst="ellipse">
            <a:avLst/>
          </a:prstGeom>
          <a:noFill/>
          <a:ln>
            <a:solidFill>
              <a:srgbClr val="FFC000"/>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24" name="Oval 20"/>
          <p:cNvSpPr>
            <a:spLocks noChangeArrowheads="1"/>
          </p:cNvSpPr>
          <p:nvPr/>
        </p:nvSpPr>
        <p:spPr bwMode="auto">
          <a:xfrm>
            <a:off x="2913380" y="2469515"/>
            <a:ext cx="1450975" cy="1457960"/>
          </a:xfrm>
          <a:prstGeom prst="ellipse">
            <a:avLst/>
          </a:prstGeom>
          <a:solidFill>
            <a:srgbClr val="FFC000"/>
          </a:solidFill>
          <a:ln w="15875">
            <a:solidFill>
              <a:srgbClr val="FFC000"/>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40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26" name="Freeform 13"/>
          <p:cNvSpPr/>
          <p:nvPr/>
        </p:nvSpPr>
        <p:spPr bwMode="auto">
          <a:xfrm>
            <a:off x="3540760" y="2089785"/>
            <a:ext cx="2548890" cy="2012950"/>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7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1" y="383"/>
                  <a:pt x="322" y="266"/>
                </a:cubicBezTo>
                <a:cubicBezTo>
                  <a:pt x="250" y="144"/>
                  <a:pt x="182" y="28"/>
                  <a:pt x="14" y="28"/>
                </a:cubicBezTo>
                <a:cubicBezTo>
                  <a:pt x="6" y="28"/>
                  <a:pt x="0" y="22"/>
                  <a:pt x="0" y="14"/>
                </a:cubicBezTo>
                <a:cubicBezTo>
                  <a:pt x="0" y="6"/>
                  <a:pt x="6" y="0"/>
                  <a:pt x="14" y="0"/>
                </a:cubicBezTo>
                <a:cubicBezTo>
                  <a:pt x="198" y="0"/>
                  <a:pt x="274" y="128"/>
                  <a:pt x="347" y="252"/>
                </a:cubicBezTo>
                <a:cubicBezTo>
                  <a:pt x="414" y="367"/>
                  <a:pt x="478" y="476"/>
                  <a:pt x="627" y="476"/>
                </a:cubicBezTo>
                <a:cubicBezTo>
                  <a:pt x="635" y="476"/>
                  <a:pt x="641" y="482"/>
                  <a:pt x="641" y="490"/>
                </a:cubicBezTo>
                <a:cubicBezTo>
                  <a:pt x="641" y="498"/>
                  <a:pt x="635" y="504"/>
                  <a:pt x="627" y="504"/>
                </a:cubicBezTo>
                <a:close/>
              </a:path>
            </a:pathLst>
          </a:custGeom>
          <a:solidFill>
            <a:srgbClr val="FFC000"/>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79" rIns="68559" bIns="34279" rtlCol="0" anchor="ctr"/>
          <a:p>
            <a:pPr algn="ctr"/>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27" name="Freeform 16"/>
          <p:cNvSpPr/>
          <p:nvPr/>
        </p:nvSpPr>
        <p:spPr bwMode="auto">
          <a:xfrm>
            <a:off x="6069965" y="1986915"/>
            <a:ext cx="2548890" cy="2012950"/>
          </a:xfrm>
          <a:custGeom>
            <a:avLst/>
            <a:gdLst>
              <a:gd name="T0" fmla="*/ 627 w 641"/>
              <a:gd name="T1" fmla="*/ 504 h 504"/>
              <a:gd name="T2" fmla="*/ 322 w 641"/>
              <a:gd name="T3" fmla="*/ 266 h 504"/>
              <a:gd name="T4" fmla="*/ 14 w 641"/>
              <a:gd name="T5" fmla="*/ 28 h 504"/>
              <a:gd name="T6" fmla="*/ 0 w 641"/>
              <a:gd name="T7" fmla="*/ 14 h 504"/>
              <a:gd name="T8" fmla="*/ 14 w 641"/>
              <a:gd name="T9" fmla="*/ 0 h 504"/>
              <a:gd name="T10" fmla="*/ 346 w 641"/>
              <a:gd name="T11" fmla="*/ 252 h 504"/>
              <a:gd name="T12" fmla="*/ 627 w 641"/>
              <a:gd name="T13" fmla="*/ 476 h 504"/>
              <a:gd name="T14" fmla="*/ 641 w 641"/>
              <a:gd name="T15" fmla="*/ 490 h 504"/>
              <a:gd name="T16" fmla="*/ 627 w 641"/>
              <a:gd name="T17" fmla="*/ 50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1" h="504">
                <a:moveTo>
                  <a:pt x="627" y="504"/>
                </a:moveTo>
                <a:cubicBezTo>
                  <a:pt x="462" y="504"/>
                  <a:pt x="390" y="383"/>
                  <a:pt x="322" y="266"/>
                </a:cubicBezTo>
                <a:cubicBezTo>
                  <a:pt x="250" y="144"/>
                  <a:pt x="182" y="28"/>
                  <a:pt x="14" y="28"/>
                </a:cubicBezTo>
                <a:cubicBezTo>
                  <a:pt x="6" y="28"/>
                  <a:pt x="0" y="22"/>
                  <a:pt x="0" y="14"/>
                </a:cubicBezTo>
                <a:cubicBezTo>
                  <a:pt x="0" y="6"/>
                  <a:pt x="6" y="0"/>
                  <a:pt x="14" y="0"/>
                </a:cubicBezTo>
                <a:cubicBezTo>
                  <a:pt x="198" y="0"/>
                  <a:pt x="274" y="128"/>
                  <a:pt x="346" y="252"/>
                </a:cubicBezTo>
                <a:cubicBezTo>
                  <a:pt x="414" y="367"/>
                  <a:pt x="478" y="476"/>
                  <a:pt x="627" y="476"/>
                </a:cubicBezTo>
                <a:cubicBezTo>
                  <a:pt x="635" y="476"/>
                  <a:pt x="641" y="482"/>
                  <a:pt x="641" y="490"/>
                </a:cubicBezTo>
                <a:cubicBezTo>
                  <a:pt x="641" y="498"/>
                  <a:pt x="635" y="504"/>
                  <a:pt x="627" y="504"/>
                </a:cubicBezTo>
                <a:close/>
              </a:path>
            </a:pathLst>
          </a:custGeom>
          <a:solidFill>
            <a:srgbClr val="6096E6"/>
          </a:solidFill>
          <a:ln w="15875">
            <a:noFill/>
          </a:ln>
          <a:effectLst/>
        </p:spPr>
        <p:style>
          <a:lnRef idx="2">
            <a:schemeClr val="accent1">
              <a:shade val="50000"/>
            </a:schemeClr>
          </a:lnRef>
          <a:fillRef idx="1">
            <a:schemeClr val="accent1"/>
          </a:fillRef>
          <a:effectRef idx="0">
            <a:schemeClr val="accent1"/>
          </a:effectRef>
          <a:fontRef idx="minor">
            <a:schemeClr val="lt1"/>
          </a:fontRef>
        </p:style>
        <p:txBody>
          <a:bodyPr lIns="68559" tIns="34279" rIns="68559" bIns="34279" rtlCol="0" anchor="ctr"/>
          <a:p>
            <a:pPr algn="ctr"/>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7" name="文本框 6"/>
          <p:cNvSpPr txBox="1"/>
          <p:nvPr/>
        </p:nvSpPr>
        <p:spPr>
          <a:xfrm>
            <a:off x="3096895" y="2656205"/>
            <a:ext cx="1160145" cy="1076325"/>
          </a:xfrm>
          <a:prstGeom prst="rect">
            <a:avLst/>
          </a:prstGeom>
          <a:noFill/>
        </p:spPr>
        <p:txBody>
          <a:bodyPr wrap="square" rtlCol="0" anchor="t">
            <a:spAutoFit/>
          </a:bodyPr>
          <a:p>
            <a:pPr algn="just"/>
            <a:r>
              <a:rPr lang="zh-CN" altLang="en-US" sz="1600">
                <a:solidFill>
                  <a:schemeClr val="bg1"/>
                </a:solidFill>
                <a:sym typeface="+mn-ea"/>
              </a:rPr>
              <a:t>客户对合同申请转月 </a:t>
            </a:r>
            <a:r>
              <a:rPr lang="en-US" altLang="zh-CN" sz="1600">
                <a:solidFill>
                  <a:schemeClr val="bg1"/>
                </a:solidFill>
                <a:sym typeface="+mn-ea"/>
              </a:rPr>
              <a:t>/ </a:t>
            </a:r>
            <a:r>
              <a:rPr lang="zh-CN" altLang="en-US" sz="1600">
                <a:solidFill>
                  <a:schemeClr val="bg1"/>
                </a:solidFill>
                <a:sym typeface="+mn-ea"/>
              </a:rPr>
              <a:t>撤单 </a:t>
            </a:r>
            <a:r>
              <a:rPr lang="en-US" altLang="zh-CN" sz="1600">
                <a:solidFill>
                  <a:schemeClr val="bg1"/>
                </a:solidFill>
                <a:sym typeface="+mn-ea"/>
              </a:rPr>
              <a:t>/ </a:t>
            </a:r>
            <a:r>
              <a:rPr lang="zh-CN" altLang="en-US" sz="1600">
                <a:solidFill>
                  <a:schemeClr val="bg1"/>
                </a:solidFill>
                <a:sym typeface="+mn-ea"/>
              </a:rPr>
              <a:t>改价</a:t>
            </a:r>
            <a:endParaRPr lang="zh-CN" altLang="en-US" sz="1600">
              <a:solidFill>
                <a:schemeClr val="bg1"/>
              </a:solidFill>
              <a:sym typeface="+mn-ea"/>
            </a:endParaRPr>
          </a:p>
        </p:txBody>
      </p:sp>
      <p:sp>
        <p:nvSpPr>
          <p:cNvPr id="8" name="文本框 7"/>
          <p:cNvSpPr txBox="1"/>
          <p:nvPr/>
        </p:nvSpPr>
        <p:spPr>
          <a:xfrm>
            <a:off x="5607050" y="2566670"/>
            <a:ext cx="1073785" cy="1076325"/>
          </a:xfrm>
          <a:prstGeom prst="rect">
            <a:avLst/>
          </a:prstGeom>
          <a:noFill/>
        </p:spPr>
        <p:txBody>
          <a:bodyPr wrap="square" rtlCol="0" anchor="t">
            <a:spAutoFit/>
          </a:bodyPr>
          <a:p>
            <a:pPr algn="just"/>
            <a:r>
              <a:rPr lang="zh-CN" altLang="en-US" sz="1600">
                <a:solidFill>
                  <a:schemeClr val="bg1"/>
                </a:solidFill>
                <a:sym typeface="+mn-ea"/>
              </a:rPr>
              <a:t>点价员处理客户转月</a:t>
            </a:r>
            <a:r>
              <a:rPr lang="en-US" altLang="zh-CN" sz="1600">
                <a:solidFill>
                  <a:schemeClr val="bg1"/>
                </a:solidFill>
                <a:sym typeface="+mn-ea"/>
              </a:rPr>
              <a:t>/</a:t>
            </a:r>
            <a:r>
              <a:rPr lang="zh-CN" altLang="en-US" sz="1600">
                <a:solidFill>
                  <a:schemeClr val="bg1"/>
                </a:solidFill>
                <a:sym typeface="+mn-ea"/>
              </a:rPr>
              <a:t>撤单</a:t>
            </a:r>
            <a:r>
              <a:rPr lang="en-US" altLang="zh-CN" sz="1600">
                <a:solidFill>
                  <a:schemeClr val="bg1"/>
                </a:solidFill>
                <a:sym typeface="+mn-ea"/>
              </a:rPr>
              <a:t>/</a:t>
            </a:r>
            <a:r>
              <a:rPr lang="zh-CN" altLang="en-US" sz="1600">
                <a:solidFill>
                  <a:schemeClr val="bg1"/>
                </a:solidFill>
                <a:sym typeface="+mn-ea"/>
              </a:rPr>
              <a:t>改价</a:t>
            </a:r>
            <a:endParaRPr lang="zh-CN" altLang="en-US" sz="1600">
              <a:solidFill>
                <a:schemeClr val="bg1"/>
              </a:solidFill>
              <a:sym typeface="+mn-ea"/>
            </a:endParaRPr>
          </a:p>
        </p:txBody>
      </p:sp>
      <p:sp>
        <p:nvSpPr>
          <p:cNvPr id="9" name="文本框 8"/>
          <p:cNvSpPr txBox="1"/>
          <p:nvPr/>
        </p:nvSpPr>
        <p:spPr>
          <a:xfrm>
            <a:off x="7918450" y="2441575"/>
            <a:ext cx="1447165" cy="1076325"/>
          </a:xfrm>
          <a:prstGeom prst="rect">
            <a:avLst/>
          </a:prstGeom>
          <a:noFill/>
        </p:spPr>
        <p:txBody>
          <a:bodyPr wrap="square" rtlCol="0" anchor="t">
            <a:spAutoFit/>
          </a:bodyPr>
          <a:p>
            <a:pPr algn="ctr"/>
            <a:r>
              <a:rPr lang="zh-CN" altLang="en-US" sz="1600">
                <a:solidFill>
                  <a:schemeClr val="bg1"/>
                </a:solidFill>
                <a:sym typeface="+mn-ea"/>
              </a:rPr>
              <a:t>转月成交点 价员反馈价差，系统自动计算新合同基差</a:t>
            </a:r>
            <a:endParaRPr lang="zh-CN" altLang="en-US" sz="1600">
              <a:solidFill>
                <a:schemeClr val="bg1"/>
              </a:solidFill>
              <a:sym typeface="+mn-ea"/>
            </a:endParaRPr>
          </a:p>
        </p:txBody>
      </p:sp>
      <p:sp>
        <p:nvSpPr>
          <p:cNvPr id="10" name="文本框 9"/>
          <p:cNvSpPr txBox="1"/>
          <p:nvPr/>
        </p:nvSpPr>
        <p:spPr>
          <a:xfrm>
            <a:off x="2844165" y="4927600"/>
            <a:ext cx="1605915" cy="583565"/>
          </a:xfrm>
          <a:prstGeom prst="rect">
            <a:avLst/>
          </a:prstGeom>
          <a:noFill/>
        </p:spPr>
        <p:txBody>
          <a:bodyPr wrap="square" rtlCol="0" anchor="t">
            <a:spAutoFit/>
          </a:bodyPr>
          <a:p>
            <a:pPr algn="l">
              <a:buClrTx/>
              <a:buSzTx/>
              <a:buFontTx/>
            </a:pPr>
            <a:r>
              <a:rPr lang="zh-CN" altLang="en-US" sz="1600">
                <a:solidFill>
                  <a:srgbClr val="FFC000"/>
                </a:solidFill>
                <a:sym typeface="+mn-ea"/>
              </a:rPr>
              <a:t>自动反馈客户所属业务及点价员</a:t>
            </a:r>
            <a:endParaRPr lang="zh-CN" altLang="en-US" sz="1600">
              <a:solidFill>
                <a:srgbClr val="FFC000"/>
              </a:solidFill>
              <a:sym typeface="+mn-ea"/>
            </a:endParaRPr>
          </a:p>
        </p:txBody>
      </p:sp>
      <p:sp>
        <p:nvSpPr>
          <p:cNvPr id="11" name="矩形标注 10"/>
          <p:cNvSpPr/>
          <p:nvPr/>
        </p:nvSpPr>
        <p:spPr bwMode="auto">
          <a:xfrm flipV="1">
            <a:off x="2760345" y="4871720"/>
            <a:ext cx="1804035" cy="716280"/>
          </a:xfrm>
          <a:prstGeom prst="wedgeRectCallout">
            <a:avLst/>
          </a:prstGeom>
          <a:noFill/>
          <a:ln>
            <a:solidFill>
              <a:srgbClr val="FFC000"/>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sp>
        <p:nvSpPr>
          <p:cNvPr id="12" name="文本框 11"/>
          <p:cNvSpPr txBox="1"/>
          <p:nvPr/>
        </p:nvSpPr>
        <p:spPr>
          <a:xfrm>
            <a:off x="5435600" y="4879975"/>
            <a:ext cx="1621155" cy="583565"/>
          </a:xfrm>
          <a:prstGeom prst="rect">
            <a:avLst/>
          </a:prstGeom>
          <a:noFill/>
        </p:spPr>
        <p:txBody>
          <a:bodyPr wrap="square" rtlCol="0" anchor="t">
            <a:spAutoFit/>
          </a:bodyPr>
          <a:p>
            <a:pPr algn="l"/>
            <a:r>
              <a:rPr lang="zh-CN" altLang="en-US" sz="1600">
                <a:solidFill>
                  <a:srgbClr val="6096E6"/>
                </a:solidFill>
                <a:sym typeface="+mn-ea"/>
              </a:rPr>
              <a:t>自动反馈客户</a:t>
            </a:r>
            <a:r>
              <a:rPr lang="zh-CN" altLang="en-US" sz="1600">
                <a:solidFill>
                  <a:srgbClr val="6096E6"/>
                </a:solidFill>
                <a:sym typeface="+mn-ea"/>
              </a:rPr>
              <a:t>及客户</a:t>
            </a:r>
            <a:r>
              <a:rPr lang="zh-CN" altLang="en-US" sz="1600">
                <a:solidFill>
                  <a:srgbClr val="6096E6"/>
                </a:solidFill>
                <a:sym typeface="+mn-ea"/>
              </a:rPr>
              <a:t>所属业务元</a:t>
            </a:r>
            <a:endParaRPr lang="zh-CN" altLang="en-US" sz="1600">
              <a:solidFill>
                <a:srgbClr val="6096E6"/>
              </a:solidFill>
              <a:sym typeface="+mn-ea"/>
            </a:endParaRPr>
          </a:p>
        </p:txBody>
      </p:sp>
      <p:sp>
        <p:nvSpPr>
          <p:cNvPr id="28" name="矩形标注 27"/>
          <p:cNvSpPr/>
          <p:nvPr/>
        </p:nvSpPr>
        <p:spPr>
          <a:xfrm flipV="1">
            <a:off x="5316220" y="4809490"/>
            <a:ext cx="1804035" cy="716280"/>
          </a:xfrm>
          <a:prstGeom prst="wedgeRectCallout">
            <a:avLst/>
          </a:prstGeom>
          <a:noFill/>
          <a:ln>
            <a:solidFill>
              <a:srgbClr val="6096E6"/>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 name="文本框 5"/>
          <p:cNvSpPr txBox="1"/>
          <p:nvPr/>
        </p:nvSpPr>
        <p:spPr>
          <a:xfrm>
            <a:off x="7963535" y="4942205"/>
            <a:ext cx="1621155" cy="583565"/>
          </a:xfrm>
          <a:prstGeom prst="rect">
            <a:avLst/>
          </a:prstGeom>
          <a:noFill/>
        </p:spPr>
        <p:txBody>
          <a:bodyPr wrap="square" rtlCol="0" anchor="t">
            <a:spAutoFit/>
          </a:bodyPr>
          <a:p>
            <a:pPr algn="l"/>
            <a:r>
              <a:rPr lang="zh-CN" altLang="en-US" sz="1600">
                <a:solidFill>
                  <a:srgbClr val="FFC000"/>
                </a:solidFill>
                <a:sym typeface="+mn-ea"/>
              </a:rPr>
              <a:t>自动反馈客户及客户所属业务员</a:t>
            </a:r>
            <a:endParaRPr lang="zh-CN" altLang="en-US" sz="1600">
              <a:solidFill>
                <a:srgbClr val="FFC000"/>
              </a:solidFill>
              <a:sym typeface="+mn-ea"/>
            </a:endParaRPr>
          </a:p>
        </p:txBody>
      </p:sp>
      <p:sp>
        <p:nvSpPr>
          <p:cNvPr id="13" name="矩形标注 12"/>
          <p:cNvSpPr/>
          <p:nvPr/>
        </p:nvSpPr>
        <p:spPr bwMode="auto">
          <a:xfrm flipV="1">
            <a:off x="7844155" y="4871720"/>
            <a:ext cx="1804035" cy="716280"/>
          </a:xfrm>
          <a:prstGeom prst="wedgeRectCallout">
            <a:avLst/>
          </a:prstGeom>
          <a:noFill/>
          <a:ln>
            <a:solidFill>
              <a:srgbClr val="FFC000"/>
            </a:solid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p>
            <a:pPr lvl="0" algn="ctr">
              <a:buClrTx/>
              <a:buSzTx/>
              <a:buFontTx/>
            </a:pPr>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sym typeface="+mn-ea"/>
            </a:endParaRPr>
          </a:p>
        </p:txBody>
      </p:sp>
      <p:pic>
        <p:nvPicPr>
          <p:cNvPr id="3" name="图片 2" descr="timg[1]"/>
          <p:cNvPicPr>
            <a:picLocks noChangeAspect="1"/>
          </p:cNvPicPr>
          <p:nvPr/>
        </p:nvPicPr>
        <p:blipFill>
          <a:blip r:embed="rId2"/>
          <a:stretch>
            <a:fillRect/>
          </a:stretch>
        </p:blipFill>
        <p:spPr>
          <a:xfrm>
            <a:off x="9067800" y="144780"/>
            <a:ext cx="948055" cy="654050"/>
          </a:xfrm>
          <a:prstGeom prst="rect">
            <a:avLst/>
          </a:prstGeom>
        </p:spPr>
      </p:pic>
    </p:spTree>
    <p:custDataLst>
      <p:tags r:id="rId3"/>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 name="文本框 63"/>
          <p:cNvSpPr txBox="1"/>
          <p:nvPr/>
        </p:nvSpPr>
        <p:spPr>
          <a:xfrm>
            <a:off x="1268730" y="292735"/>
            <a:ext cx="3484880" cy="521970"/>
          </a:xfrm>
          <a:prstGeom prst="rect">
            <a:avLst/>
          </a:prstGeom>
          <a:noFill/>
        </p:spPr>
        <p:txBody>
          <a:bodyPr wrap="none" rtlCol="0" anchor="t">
            <a:spAutoFit/>
          </a:bodyPr>
          <a:p>
            <a:pPr lvl="1" algn="ct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内部使用系统功能</a:t>
            </a:r>
            <a:endParaRPr lang="zh-CN" altLang="en-US" sz="2800">
              <a:latin typeface="方正正中黑简体" panose="02000000000000000000" charset="-122"/>
              <a:ea typeface="方正正中黑简体" panose="02000000000000000000" charset="-122"/>
            </a:endParaRPr>
          </a:p>
        </p:txBody>
      </p:sp>
      <p:pic>
        <p:nvPicPr>
          <p:cNvPr id="67" name="图片 66" descr="富农"/>
          <p:cNvPicPr>
            <a:picLocks noChangeAspect="1"/>
          </p:cNvPicPr>
          <p:nvPr/>
        </p:nvPicPr>
        <p:blipFill>
          <a:blip r:embed="rId1"/>
          <a:stretch>
            <a:fillRect/>
          </a:stretch>
        </p:blipFill>
        <p:spPr>
          <a:xfrm>
            <a:off x="10162540" y="207010"/>
            <a:ext cx="1410335" cy="596265"/>
          </a:xfrm>
          <a:prstGeom prst="rect">
            <a:avLst/>
          </a:prstGeom>
        </p:spPr>
      </p:pic>
      <p:sp>
        <p:nvSpPr>
          <p:cNvPr id="6" name="Flowchart: Manual Input 11"/>
          <p:cNvSpPr/>
          <p:nvPr/>
        </p:nvSpPr>
        <p:spPr>
          <a:xfrm>
            <a:off x="1116965" y="1236980"/>
            <a:ext cx="2463165" cy="1532890"/>
          </a:xfrm>
          <a:prstGeom prst="flowChartManualInput">
            <a:avLst/>
          </a:prstGeom>
          <a:solidFill>
            <a:srgbClr val="6096E6"/>
          </a:solidFill>
          <a:ln w="38100" cap="flat" cmpd="sng" algn="ctr">
            <a:noFill/>
            <a:prstDash val="solid"/>
            <a:miter lim="800000"/>
          </a:ln>
          <a:effectLst/>
        </p:spPr>
        <p:txBody>
          <a:bodyPr lIns="68559" tIns="34279" rIns="68559" bIns="34279" rtlCol="0" anchor="ctr"/>
          <a:lstStyle/>
          <a:p>
            <a:pPr algn="ctr" defTabSz="913765">
              <a:defRPr/>
            </a:pPr>
            <a:endParaRPr lang="en-US" sz="1400" kern="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17" name="文本框 59"/>
          <p:cNvSpPr txBox="1"/>
          <p:nvPr/>
        </p:nvSpPr>
        <p:spPr>
          <a:xfrm>
            <a:off x="1712595" y="2350770"/>
            <a:ext cx="1271270" cy="337185"/>
          </a:xfrm>
          <a:prstGeom prst="rect">
            <a:avLst/>
          </a:prstGeom>
          <a:noFill/>
        </p:spPr>
        <p:txBody>
          <a:bodyPr wrap="square" rtlCol="0">
            <a:spAutoFit/>
          </a:bodyPr>
          <a:lstStyle/>
          <a:p>
            <a:pPr algn="ctr">
              <a:spcBef>
                <a:spcPct val="50000"/>
              </a:spcBef>
            </a:pPr>
            <a:r>
              <a:rPr lang="zh-CN" altLang="en-US" sz="1600">
                <a:solidFill>
                  <a:schemeClr val="bg1"/>
                </a:solidFill>
                <a:sym typeface="+mn-ea"/>
              </a:rPr>
              <a:t>点价员</a:t>
            </a:r>
            <a:endParaRPr lang="zh-CN" altLang="en-US" sz="16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22" name="Flowchart: Manual Input 11"/>
          <p:cNvSpPr/>
          <p:nvPr/>
        </p:nvSpPr>
        <p:spPr>
          <a:xfrm flipH="1">
            <a:off x="3618230" y="1236980"/>
            <a:ext cx="2463165" cy="1532890"/>
          </a:xfrm>
          <a:prstGeom prst="flowChartManualInput">
            <a:avLst/>
          </a:prstGeom>
          <a:solidFill>
            <a:srgbClr val="6096E6"/>
          </a:solidFill>
          <a:ln w="38100" cap="flat" cmpd="sng" algn="ctr">
            <a:noFill/>
            <a:prstDash val="solid"/>
            <a:miter lim="800000"/>
          </a:ln>
          <a:effectLst/>
        </p:spPr>
        <p:txBody>
          <a:bodyPr lIns="68559" tIns="34279" rIns="68559" bIns="34279" rtlCol="0" anchor="ctr"/>
          <a:lstStyle/>
          <a:p>
            <a:pPr algn="ctr" defTabSz="913765">
              <a:defRPr/>
            </a:pPr>
            <a:endParaRPr lang="en-US" sz="1200" kern="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33" name="Flowchart: Manual Input 11"/>
          <p:cNvSpPr/>
          <p:nvPr/>
        </p:nvSpPr>
        <p:spPr>
          <a:xfrm>
            <a:off x="6119495" y="1236980"/>
            <a:ext cx="2463165" cy="1532890"/>
          </a:xfrm>
          <a:prstGeom prst="flowChartManualInput">
            <a:avLst/>
          </a:prstGeom>
          <a:solidFill>
            <a:srgbClr val="6096E6"/>
          </a:solidFill>
          <a:ln w="38100" cap="flat" cmpd="sng" algn="ctr">
            <a:noFill/>
            <a:prstDash val="solid"/>
            <a:miter lim="800000"/>
          </a:ln>
          <a:effectLst/>
        </p:spPr>
        <p:txBody>
          <a:bodyPr lIns="68559" tIns="34279" rIns="68559" bIns="34279" rtlCol="0" anchor="ctr"/>
          <a:lstStyle/>
          <a:p>
            <a:pPr algn="ctr" defTabSz="913765">
              <a:defRPr/>
            </a:pPr>
            <a:endParaRPr lang="en-US" sz="1200" kern="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useBgFill="1">
        <p:nvSpPr>
          <p:cNvPr id="34" name="KSO_Shape"/>
          <p:cNvSpPr/>
          <p:nvPr/>
        </p:nvSpPr>
        <p:spPr bwMode="auto">
          <a:xfrm>
            <a:off x="7031990" y="1616075"/>
            <a:ext cx="638810" cy="673100"/>
          </a:xfrm>
          <a:custGeom>
            <a:avLst/>
            <a:gdLst>
              <a:gd name="T0" fmla="*/ 220084 w 5831"/>
              <a:gd name="T1" fmla="*/ 628278 h 6140"/>
              <a:gd name="T2" fmla="*/ 273475 w 5831"/>
              <a:gd name="T3" fmla="*/ 882691 h 6140"/>
              <a:gd name="T4" fmla="*/ 273475 w 5831"/>
              <a:gd name="T5" fmla="*/ 0 h 6140"/>
              <a:gd name="T6" fmla="*/ 1186406 w 5831"/>
              <a:gd name="T7" fmla="*/ 0 h 6140"/>
              <a:gd name="T8" fmla="*/ 1206272 w 5831"/>
              <a:gd name="T9" fmla="*/ 4964 h 6140"/>
              <a:gd name="T10" fmla="*/ 1543072 w 5831"/>
              <a:gd name="T11" fmla="*/ 177779 h 6140"/>
              <a:gd name="T12" fmla="*/ 1543072 w 5831"/>
              <a:gd name="T13" fmla="*/ 882691 h 6140"/>
              <a:gd name="T14" fmla="*/ 1595532 w 5831"/>
              <a:gd name="T15" fmla="*/ 628278 h 6140"/>
              <a:gd name="T16" fmla="*/ 1768433 w 5831"/>
              <a:gd name="T17" fmla="*/ 628278 h 6140"/>
              <a:gd name="T18" fmla="*/ 1777435 w 5831"/>
              <a:gd name="T19" fmla="*/ 685366 h 6140"/>
              <a:gd name="T20" fmla="*/ 1785506 w 5831"/>
              <a:gd name="T21" fmla="*/ 742143 h 6140"/>
              <a:gd name="T22" fmla="*/ 1792335 w 5831"/>
              <a:gd name="T23" fmla="*/ 799231 h 6140"/>
              <a:gd name="T24" fmla="*/ 1798233 w 5831"/>
              <a:gd name="T25" fmla="*/ 856009 h 6140"/>
              <a:gd name="T26" fmla="*/ 1803200 w 5831"/>
              <a:gd name="T27" fmla="*/ 912787 h 6140"/>
              <a:gd name="T28" fmla="*/ 1806614 w 5831"/>
              <a:gd name="T29" fmla="*/ 969564 h 6140"/>
              <a:gd name="T30" fmla="*/ 1808787 w 5831"/>
              <a:gd name="T31" fmla="*/ 1026342 h 6140"/>
              <a:gd name="T32" fmla="*/ 1810029 w 5831"/>
              <a:gd name="T33" fmla="*/ 1083430 h 6140"/>
              <a:gd name="T34" fmla="*/ 1810029 w 5831"/>
              <a:gd name="T35" fmla="*/ 1140208 h 6140"/>
              <a:gd name="T36" fmla="*/ 1808167 w 5831"/>
              <a:gd name="T37" fmla="*/ 1196985 h 6140"/>
              <a:gd name="T38" fmla="*/ 1805373 w 5831"/>
              <a:gd name="T39" fmla="*/ 1254073 h 6140"/>
              <a:gd name="T40" fmla="*/ 1801027 w 5831"/>
              <a:gd name="T41" fmla="*/ 1310541 h 6140"/>
              <a:gd name="T42" fmla="*/ 1795129 w 5831"/>
              <a:gd name="T43" fmla="*/ 1367629 h 6140"/>
              <a:gd name="T44" fmla="*/ 1787679 w 5831"/>
              <a:gd name="T45" fmla="*/ 1424406 h 6140"/>
              <a:gd name="T46" fmla="*/ 1778677 w 5831"/>
              <a:gd name="T47" fmla="*/ 1481184 h 6140"/>
              <a:gd name="T48" fmla="*/ 1768433 w 5831"/>
              <a:gd name="T49" fmla="*/ 1538272 h 6140"/>
              <a:gd name="T50" fmla="*/ 1543072 w 5831"/>
              <a:gd name="T51" fmla="*/ 1905000 h 6140"/>
              <a:gd name="T52" fmla="*/ 273475 w 5831"/>
              <a:gd name="T53" fmla="*/ 1905000 h 6140"/>
              <a:gd name="T54" fmla="*/ 53081 w 5831"/>
              <a:gd name="T55" fmla="*/ 1538272 h 6140"/>
              <a:gd name="T56" fmla="*/ 46562 w 5831"/>
              <a:gd name="T57" fmla="*/ 1510038 h 6140"/>
              <a:gd name="T58" fmla="*/ 35077 w 5831"/>
              <a:gd name="T59" fmla="*/ 1454191 h 6140"/>
              <a:gd name="T60" fmla="*/ 25144 w 5831"/>
              <a:gd name="T61" fmla="*/ 1398034 h 6140"/>
              <a:gd name="T62" fmla="*/ 16762 w 5831"/>
              <a:gd name="T63" fmla="*/ 1341877 h 6140"/>
              <a:gd name="T64" fmla="*/ 10244 w 5831"/>
              <a:gd name="T65" fmla="*/ 1285410 h 6140"/>
              <a:gd name="T66" fmla="*/ 5277 w 5831"/>
              <a:gd name="T67" fmla="*/ 1228632 h 6140"/>
              <a:gd name="T68" fmla="*/ 1862 w 5831"/>
              <a:gd name="T69" fmla="*/ 1172475 h 6140"/>
              <a:gd name="T70" fmla="*/ 310 w 5831"/>
              <a:gd name="T71" fmla="*/ 1115697 h 6140"/>
              <a:gd name="T72" fmla="*/ 310 w 5831"/>
              <a:gd name="T73" fmla="*/ 1058609 h 6140"/>
              <a:gd name="T74" fmla="*/ 1862 w 5831"/>
              <a:gd name="T75" fmla="*/ 1001831 h 6140"/>
              <a:gd name="T76" fmla="*/ 4967 w 5831"/>
              <a:gd name="T77" fmla="*/ 944433 h 6140"/>
              <a:gd name="T78" fmla="*/ 9933 w 5831"/>
              <a:gd name="T79" fmla="*/ 887345 h 6140"/>
              <a:gd name="T80" fmla="*/ 16762 w 5831"/>
              <a:gd name="T81" fmla="*/ 829947 h 6140"/>
              <a:gd name="T82" fmla="*/ 25144 w 5831"/>
              <a:gd name="T83" fmla="*/ 772549 h 6140"/>
              <a:gd name="T84" fmla="*/ 34766 w 5831"/>
              <a:gd name="T85" fmla="*/ 715151 h 6140"/>
              <a:gd name="T86" fmla="*/ 46562 w 5831"/>
              <a:gd name="T87" fmla="*/ 657442 h 6140"/>
              <a:gd name="T88" fmla="*/ 53081 w 5831"/>
              <a:gd name="T89" fmla="*/ 628278 h 6140"/>
              <a:gd name="T90" fmla="*/ 398262 w 5831"/>
              <a:gd name="T91" fmla="*/ 1356459 h 6140"/>
              <a:gd name="T92" fmla="*/ 1418596 w 5831"/>
              <a:gd name="T93" fmla="*/ 1780896 h 6140"/>
              <a:gd name="T94" fmla="*/ 1418596 w 5831"/>
              <a:gd name="T95" fmla="*/ 1356459 h 6140"/>
              <a:gd name="T96" fmla="*/ 1424804 w 5831"/>
              <a:gd name="T97" fmla="*/ 882691 h 6140"/>
              <a:gd name="T98" fmla="*/ 1176472 w 5831"/>
              <a:gd name="T99" fmla="*/ 124104 h 6140"/>
              <a:gd name="T100" fmla="*/ 398262 w 5831"/>
              <a:gd name="T101" fmla="*/ 882691 h 6140"/>
              <a:gd name="T102" fmla="*/ 1395625 w 5831"/>
              <a:gd name="T103" fmla="*/ 1030065 h 6140"/>
              <a:gd name="T104" fmla="*/ 1457087 w 5831"/>
              <a:gd name="T105" fmla="*/ 1113525 h 6140"/>
              <a:gd name="T106" fmla="*/ 1595532 w 5831"/>
              <a:gd name="T107" fmla="*/ 1113525 h 6140"/>
              <a:gd name="T108" fmla="*/ 1543072 w 5831"/>
              <a:gd name="T109" fmla="*/ 1030065 h 6140"/>
              <a:gd name="T110" fmla="*/ 1395625 w 5831"/>
              <a:gd name="T111" fmla="*/ 1030065 h 6140"/>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831" h="6140">
                <a:moveTo>
                  <a:pt x="171" y="2025"/>
                </a:moveTo>
                <a:lnTo>
                  <a:pt x="709" y="2025"/>
                </a:lnTo>
                <a:lnTo>
                  <a:pt x="709" y="2845"/>
                </a:lnTo>
                <a:lnTo>
                  <a:pt x="881" y="2845"/>
                </a:lnTo>
                <a:lnTo>
                  <a:pt x="881" y="138"/>
                </a:lnTo>
                <a:lnTo>
                  <a:pt x="881" y="0"/>
                </a:lnTo>
                <a:lnTo>
                  <a:pt x="1021" y="0"/>
                </a:lnTo>
                <a:lnTo>
                  <a:pt x="3822" y="0"/>
                </a:lnTo>
                <a:lnTo>
                  <a:pt x="3855" y="0"/>
                </a:lnTo>
                <a:lnTo>
                  <a:pt x="3886" y="16"/>
                </a:lnTo>
                <a:lnTo>
                  <a:pt x="4896" y="535"/>
                </a:lnTo>
                <a:lnTo>
                  <a:pt x="4971" y="573"/>
                </a:lnTo>
                <a:lnTo>
                  <a:pt x="4971" y="658"/>
                </a:lnTo>
                <a:lnTo>
                  <a:pt x="4971" y="2845"/>
                </a:lnTo>
                <a:lnTo>
                  <a:pt x="5140" y="2845"/>
                </a:lnTo>
                <a:lnTo>
                  <a:pt x="5140" y="2025"/>
                </a:lnTo>
                <a:lnTo>
                  <a:pt x="5697" y="2025"/>
                </a:lnTo>
                <a:lnTo>
                  <a:pt x="5712" y="2117"/>
                </a:lnTo>
                <a:lnTo>
                  <a:pt x="5726" y="2209"/>
                </a:lnTo>
                <a:lnTo>
                  <a:pt x="5739" y="2301"/>
                </a:lnTo>
                <a:lnTo>
                  <a:pt x="5752" y="2392"/>
                </a:lnTo>
                <a:lnTo>
                  <a:pt x="5764" y="2483"/>
                </a:lnTo>
                <a:lnTo>
                  <a:pt x="5774" y="2576"/>
                </a:lnTo>
                <a:lnTo>
                  <a:pt x="5784" y="2667"/>
                </a:lnTo>
                <a:lnTo>
                  <a:pt x="5793" y="2759"/>
                </a:lnTo>
                <a:lnTo>
                  <a:pt x="5802" y="2850"/>
                </a:lnTo>
                <a:lnTo>
                  <a:pt x="5809" y="2942"/>
                </a:lnTo>
                <a:lnTo>
                  <a:pt x="5815" y="3034"/>
                </a:lnTo>
                <a:lnTo>
                  <a:pt x="5820" y="3125"/>
                </a:lnTo>
                <a:lnTo>
                  <a:pt x="5824" y="3217"/>
                </a:lnTo>
                <a:lnTo>
                  <a:pt x="5827" y="3308"/>
                </a:lnTo>
                <a:lnTo>
                  <a:pt x="5830" y="3400"/>
                </a:lnTo>
                <a:lnTo>
                  <a:pt x="5831" y="3492"/>
                </a:lnTo>
                <a:lnTo>
                  <a:pt x="5831" y="3584"/>
                </a:lnTo>
                <a:lnTo>
                  <a:pt x="5831" y="3675"/>
                </a:lnTo>
                <a:lnTo>
                  <a:pt x="5829" y="3766"/>
                </a:lnTo>
                <a:lnTo>
                  <a:pt x="5825" y="3858"/>
                </a:lnTo>
                <a:lnTo>
                  <a:pt x="5821" y="3950"/>
                </a:lnTo>
                <a:lnTo>
                  <a:pt x="5816" y="4042"/>
                </a:lnTo>
                <a:lnTo>
                  <a:pt x="5810" y="4133"/>
                </a:lnTo>
                <a:lnTo>
                  <a:pt x="5802" y="4224"/>
                </a:lnTo>
                <a:lnTo>
                  <a:pt x="5793" y="4316"/>
                </a:lnTo>
                <a:lnTo>
                  <a:pt x="5783" y="4408"/>
                </a:lnTo>
                <a:lnTo>
                  <a:pt x="5772" y="4500"/>
                </a:lnTo>
                <a:lnTo>
                  <a:pt x="5759" y="4591"/>
                </a:lnTo>
                <a:lnTo>
                  <a:pt x="5745" y="4682"/>
                </a:lnTo>
                <a:lnTo>
                  <a:pt x="5730" y="4774"/>
                </a:lnTo>
                <a:lnTo>
                  <a:pt x="5714" y="4866"/>
                </a:lnTo>
                <a:lnTo>
                  <a:pt x="5697" y="4958"/>
                </a:lnTo>
                <a:lnTo>
                  <a:pt x="4971" y="4958"/>
                </a:lnTo>
                <a:lnTo>
                  <a:pt x="4971" y="6140"/>
                </a:lnTo>
                <a:lnTo>
                  <a:pt x="881" y="6140"/>
                </a:lnTo>
                <a:lnTo>
                  <a:pt x="881" y="4958"/>
                </a:lnTo>
                <a:lnTo>
                  <a:pt x="171" y="4958"/>
                </a:lnTo>
                <a:lnTo>
                  <a:pt x="150" y="4867"/>
                </a:lnTo>
                <a:lnTo>
                  <a:pt x="131" y="4777"/>
                </a:lnTo>
                <a:lnTo>
                  <a:pt x="113" y="4687"/>
                </a:lnTo>
                <a:lnTo>
                  <a:pt x="97" y="4597"/>
                </a:lnTo>
                <a:lnTo>
                  <a:pt x="81" y="4506"/>
                </a:lnTo>
                <a:lnTo>
                  <a:pt x="68" y="4415"/>
                </a:lnTo>
                <a:lnTo>
                  <a:pt x="54" y="4325"/>
                </a:lnTo>
                <a:lnTo>
                  <a:pt x="43" y="4233"/>
                </a:lnTo>
                <a:lnTo>
                  <a:pt x="33" y="4143"/>
                </a:lnTo>
                <a:lnTo>
                  <a:pt x="24" y="4052"/>
                </a:lnTo>
                <a:lnTo>
                  <a:pt x="17" y="3960"/>
                </a:lnTo>
                <a:lnTo>
                  <a:pt x="11" y="3870"/>
                </a:lnTo>
                <a:lnTo>
                  <a:pt x="6" y="3779"/>
                </a:lnTo>
                <a:lnTo>
                  <a:pt x="3" y="3687"/>
                </a:lnTo>
                <a:lnTo>
                  <a:pt x="1" y="3596"/>
                </a:lnTo>
                <a:lnTo>
                  <a:pt x="0" y="3504"/>
                </a:lnTo>
                <a:lnTo>
                  <a:pt x="1" y="3412"/>
                </a:lnTo>
                <a:lnTo>
                  <a:pt x="3" y="3320"/>
                </a:lnTo>
                <a:lnTo>
                  <a:pt x="6" y="3229"/>
                </a:lnTo>
                <a:lnTo>
                  <a:pt x="11" y="3137"/>
                </a:lnTo>
                <a:lnTo>
                  <a:pt x="16" y="3044"/>
                </a:lnTo>
                <a:lnTo>
                  <a:pt x="24" y="2953"/>
                </a:lnTo>
                <a:lnTo>
                  <a:pt x="32" y="2860"/>
                </a:lnTo>
                <a:lnTo>
                  <a:pt x="42" y="2768"/>
                </a:lnTo>
                <a:lnTo>
                  <a:pt x="54" y="2675"/>
                </a:lnTo>
                <a:lnTo>
                  <a:pt x="66" y="2583"/>
                </a:lnTo>
                <a:lnTo>
                  <a:pt x="81" y="2490"/>
                </a:lnTo>
                <a:lnTo>
                  <a:pt x="95" y="2398"/>
                </a:lnTo>
                <a:lnTo>
                  <a:pt x="112" y="2305"/>
                </a:lnTo>
                <a:lnTo>
                  <a:pt x="131" y="2212"/>
                </a:lnTo>
                <a:lnTo>
                  <a:pt x="150" y="2119"/>
                </a:lnTo>
                <a:lnTo>
                  <a:pt x="171" y="2025"/>
                </a:lnTo>
                <a:close/>
                <a:moveTo>
                  <a:pt x="4570" y="4372"/>
                </a:moveTo>
                <a:lnTo>
                  <a:pt x="1283" y="4372"/>
                </a:lnTo>
                <a:lnTo>
                  <a:pt x="1283" y="5740"/>
                </a:lnTo>
                <a:lnTo>
                  <a:pt x="4570" y="5740"/>
                </a:lnTo>
                <a:lnTo>
                  <a:pt x="4570" y="4372"/>
                </a:lnTo>
                <a:close/>
                <a:moveTo>
                  <a:pt x="1283" y="2845"/>
                </a:moveTo>
                <a:lnTo>
                  <a:pt x="4590" y="2845"/>
                </a:lnTo>
                <a:lnTo>
                  <a:pt x="4590" y="845"/>
                </a:lnTo>
                <a:lnTo>
                  <a:pt x="3790" y="400"/>
                </a:lnTo>
                <a:lnTo>
                  <a:pt x="1283" y="400"/>
                </a:lnTo>
                <a:lnTo>
                  <a:pt x="1283" y="2845"/>
                </a:lnTo>
                <a:close/>
                <a:moveTo>
                  <a:pt x="4496" y="3320"/>
                </a:moveTo>
                <a:lnTo>
                  <a:pt x="4496" y="3589"/>
                </a:lnTo>
                <a:lnTo>
                  <a:pt x="4694" y="3589"/>
                </a:lnTo>
                <a:lnTo>
                  <a:pt x="4971" y="3589"/>
                </a:lnTo>
                <a:lnTo>
                  <a:pt x="5140" y="3589"/>
                </a:lnTo>
                <a:lnTo>
                  <a:pt x="5140" y="3320"/>
                </a:lnTo>
                <a:lnTo>
                  <a:pt x="4971" y="3320"/>
                </a:lnTo>
                <a:lnTo>
                  <a:pt x="4694" y="3320"/>
                </a:lnTo>
                <a:lnTo>
                  <a:pt x="4496" y="3320"/>
                </a:lnTo>
                <a:close/>
              </a:path>
            </a:pathLst>
          </a:custGeom>
          <a:ln>
            <a:noFill/>
          </a:ln>
        </p:spPr>
        <p:txBody>
          <a:bodyPr lIns="68559" tIns="34279" rIns="68559" bIns="34279" anchor="ctr">
            <a:scene3d>
              <a:camera prst="orthographicFront"/>
              <a:lightRig rig="threePt" dir="t"/>
            </a:scene3d>
            <a:sp3d contourW="12700">
              <a:contourClr>
                <a:srgbClr val="FFFFFF"/>
              </a:contourClr>
            </a:sp3d>
          </a:bodyPr>
          <a:lstStyle/>
          <a:p>
            <a:pPr algn="ctr" defTabSz="913765">
              <a:defRPr/>
            </a:pPr>
            <a:endParaRPr lang="zh-CN" altLang="en-US" sz="1200" kern="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39" name="Flowchart: Manual Input 11"/>
          <p:cNvSpPr/>
          <p:nvPr/>
        </p:nvSpPr>
        <p:spPr>
          <a:xfrm flipH="1">
            <a:off x="8620760" y="1236980"/>
            <a:ext cx="2463165" cy="1532890"/>
          </a:xfrm>
          <a:prstGeom prst="flowChartManualInput">
            <a:avLst/>
          </a:prstGeom>
          <a:solidFill>
            <a:srgbClr val="6096E6"/>
          </a:solidFill>
          <a:ln w="38100" cap="flat" cmpd="sng" algn="ctr">
            <a:noFill/>
            <a:prstDash val="solid"/>
            <a:miter lim="800000"/>
          </a:ln>
          <a:effectLst/>
        </p:spPr>
        <p:txBody>
          <a:bodyPr lIns="68559" tIns="34279" rIns="68559" bIns="34279" rtlCol="0" anchor="ctr"/>
          <a:lstStyle/>
          <a:p>
            <a:pPr algn="ctr" defTabSz="913765">
              <a:defRPr/>
            </a:pPr>
            <a:endParaRPr lang="en-US" sz="1200" kern="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useBgFill="1">
        <p:nvSpPr>
          <p:cNvPr id="45" name="Freeform 31"/>
          <p:cNvSpPr>
            <a:spLocks noChangeAspect="1" noEditPoints="1"/>
          </p:cNvSpPr>
          <p:nvPr/>
        </p:nvSpPr>
        <p:spPr bwMode="auto">
          <a:xfrm>
            <a:off x="9587230" y="1616075"/>
            <a:ext cx="600710" cy="712470"/>
          </a:xfrm>
          <a:custGeom>
            <a:avLst/>
            <a:gdLst>
              <a:gd name="T0" fmla="*/ 203 w 235"/>
              <a:gd name="T1" fmla="*/ 0 h 279"/>
              <a:gd name="T2" fmla="*/ 235 w 235"/>
              <a:gd name="T3" fmla="*/ 211 h 279"/>
              <a:gd name="T4" fmla="*/ 205 w 235"/>
              <a:gd name="T5" fmla="*/ 247 h 279"/>
              <a:gd name="T6" fmla="*/ 32 w 235"/>
              <a:gd name="T7" fmla="*/ 279 h 279"/>
              <a:gd name="T8" fmla="*/ 0 w 235"/>
              <a:gd name="T9" fmla="*/ 68 h 279"/>
              <a:gd name="T10" fmla="*/ 31 w 235"/>
              <a:gd name="T11" fmla="*/ 32 h 279"/>
              <a:gd name="T12" fmla="*/ 205 w 235"/>
              <a:gd name="T13" fmla="*/ 196 h 279"/>
              <a:gd name="T14" fmla="*/ 214 w 235"/>
              <a:gd name="T15" fmla="*/ 27 h 279"/>
              <a:gd name="T16" fmla="*/ 52 w 235"/>
              <a:gd name="T17" fmla="*/ 36 h 279"/>
              <a:gd name="T18" fmla="*/ 205 w 235"/>
              <a:gd name="T19" fmla="*/ 68 h 279"/>
              <a:gd name="T20" fmla="*/ 103 w 235"/>
              <a:gd name="T21" fmla="*/ 78 h 279"/>
              <a:gd name="T22" fmla="*/ 65 w 235"/>
              <a:gd name="T23" fmla="*/ 117 h 279"/>
              <a:gd name="T24" fmla="*/ 103 w 235"/>
              <a:gd name="T25" fmla="*/ 156 h 279"/>
              <a:gd name="T26" fmla="*/ 142 w 235"/>
              <a:gd name="T27" fmla="*/ 117 h 279"/>
              <a:gd name="T28" fmla="*/ 103 w 235"/>
              <a:gd name="T29" fmla="*/ 78 h 279"/>
              <a:gd name="T30" fmla="*/ 93 w 235"/>
              <a:gd name="T31" fmla="*/ 214 h 279"/>
              <a:gd name="T32" fmla="*/ 112 w 235"/>
              <a:gd name="T33" fmla="*/ 214 h 279"/>
              <a:gd name="T34" fmla="*/ 107 w 235"/>
              <a:gd name="T35" fmla="*/ 171 h 279"/>
              <a:gd name="T36" fmla="*/ 98 w 235"/>
              <a:gd name="T37" fmla="*/ 171 h 279"/>
              <a:gd name="T38" fmla="*/ 119 w 235"/>
              <a:gd name="T39" fmla="*/ 159 h 279"/>
              <a:gd name="T40" fmla="*/ 118 w 235"/>
              <a:gd name="T41" fmla="*/ 214 h 279"/>
              <a:gd name="T42" fmla="*/ 119 w 235"/>
              <a:gd name="T43" fmla="*/ 159 h 279"/>
              <a:gd name="T44" fmla="*/ 96 w 235"/>
              <a:gd name="T45" fmla="*/ 170 h 279"/>
              <a:gd name="T46" fmla="*/ 47 w 235"/>
              <a:gd name="T47" fmla="*/ 214 h 279"/>
              <a:gd name="T48" fmla="*/ 108 w 235"/>
              <a:gd name="T49" fmla="*/ 103 h 279"/>
              <a:gd name="T50" fmla="*/ 70 w 235"/>
              <a:gd name="T51" fmla="*/ 111 h 279"/>
              <a:gd name="T52" fmla="*/ 79 w 235"/>
              <a:gd name="T53" fmla="*/ 141 h 279"/>
              <a:gd name="T54" fmla="*/ 127 w 235"/>
              <a:gd name="T55" fmla="*/ 141 h 279"/>
              <a:gd name="T56" fmla="*/ 136 w 235"/>
              <a:gd name="T57" fmla="*/ 110 h 279"/>
              <a:gd name="T58" fmla="*/ 108 w 235"/>
              <a:gd name="T59" fmla="*/ 103 h 279"/>
              <a:gd name="T60" fmla="*/ 22 w 235"/>
              <a:gd name="T61" fmla="*/ 232 h 279"/>
              <a:gd name="T62" fmla="*/ 184 w 235"/>
              <a:gd name="T63" fmla="*/ 63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5" h="279">
                <a:moveTo>
                  <a:pt x="63" y="0"/>
                </a:moveTo>
                <a:cubicBezTo>
                  <a:pt x="203" y="0"/>
                  <a:pt x="203" y="0"/>
                  <a:pt x="203" y="0"/>
                </a:cubicBezTo>
                <a:cubicBezTo>
                  <a:pt x="221" y="0"/>
                  <a:pt x="235" y="14"/>
                  <a:pt x="235" y="32"/>
                </a:cubicBezTo>
                <a:cubicBezTo>
                  <a:pt x="235" y="211"/>
                  <a:pt x="235" y="211"/>
                  <a:pt x="235" y="211"/>
                </a:cubicBezTo>
                <a:cubicBezTo>
                  <a:pt x="235" y="228"/>
                  <a:pt x="222" y="242"/>
                  <a:pt x="205" y="243"/>
                </a:cubicBezTo>
                <a:cubicBezTo>
                  <a:pt x="205" y="247"/>
                  <a:pt x="205" y="247"/>
                  <a:pt x="205" y="247"/>
                </a:cubicBezTo>
                <a:cubicBezTo>
                  <a:pt x="205" y="265"/>
                  <a:pt x="190" y="279"/>
                  <a:pt x="173" y="279"/>
                </a:cubicBezTo>
                <a:cubicBezTo>
                  <a:pt x="32" y="279"/>
                  <a:pt x="32" y="279"/>
                  <a:pt x="32" y="279"/>
                </a:cubicBezTo>
                <a:cubicBezTo>
                  <a:pt x="15" y="279"/>
                  <a:pt x="0" y="265"/>
                  <a:pt x="0" y="247"/>
                </a:cubicBezTo>
                <a:cubicBezTo>
                  <a:pt x="0" y="68"/>
                  <a:pt x="0" y="68"/>
                  <a:pt x="0" y="68"/>
                </a:cubicBezTo>
                <a:cubicBezTo>
                  <a:pt x="0" y="51"/>
                  <a:pt x="14" y="37"/>
                  <a:pt x="31" y="36"/>
                </a:cubicBezTo>
                <a:cubicBezTo>
                  <a:pt x="31" y="32"/>
                  <a:pt x="31" y="32"/>
                  <a:pt x="31" y="32"/>
                </a:cubicBezTo>
                <a:cubicBezTo>
                  <a:pt x="31" y="14"/>
                  <a:pt x="45" y="0"/>
                  <a:pt x="63" y="0"/>
                </a:cubicBezTo>
                <a:close/>
                <a:moveTo>
                  <a:pt x="205" y="196"/>
                </a:moveTo>
                <a:cubicBezTo>
                  <a:pt x="214" y="196"/>
                  <a:pt x="214" y="196"/>
                  <a:pt x="214" y="196"/>
                </a:cubicBezTo>
                <a:cubicBezTo>
                  <a:pt x="214" y="27"/>
                  <a:pt x="214" y="27"/>
                  <a:pt x="214" y="27"/>
                </a:cubicBezTo>
                <a:cubicBezTo>
                  <a:pt x="52" y="27"/>
                  <a:pt x="52" y="27"/>
                  <a:pt x="52" y="27"/>
                </a:cubicBezTo>
                <a:cubicBezTo>
                  <a:pt x="52" y="36"/>
                  <a:pt x="52" y="36"/>
                  <a:pt x="52" y="36"/>
                </a:cubicBezTo>
                <a:cubicBezTo>
                  <a:pt x="173" y="36"/>
                  <a:pt x="173" y="36"/>
                  <a:pt x="173" y="36"/>
                </a:cubicBezTo>
                <a:cubicBezTo>
                  <a:pt x="190" y="36"/>
                  <a:pt x="205" y="50"/>
                  <a:pt x="205" y="68"/>
                </a:cubicBezTo>
                <a:cubicBezTo>
                  <a:pt x="205" y="196"/>
                  <a:pt x="205" y="196"/>
                  <a:pt x="205" y="196"/>
                </a:cubicBezTo>
                <a:close/>
                <a:moveTo>
                  <a:pt x="103" y="78"/>
                </a:moveTo>
                <a:cubicBezTo>
                  <a:pt x="93" y="78"/>
                  <a:pt x="83" y="83"/>
                  <a:pt x="76" y="90"/>
                </a:cubicBezTo>
                <a:cubicBezTo>
                  <a:pt x="69" y="97"/>
                  <a:pt x="65" y="106"/>
                  <a:pt x="65" y="117"/>
                </a:cubicBezTo>
                <a:cubicBezTo>
                  <a:pt x="65" y="128"/>
                  <a:pt x="69" y="138"/>
                  <a:pt x="76" y="145"/>
                </a:cubicBezTo>
                <a:cubicBezTo>
                  <a:pt x="83" y="152"/>
                  <a:pt x="93" y="156"/>
                  <a:pt x="103" y="156"/>
                </a:cubicBezTo>
                <a:cubicBezTo>
                  <a:pt x="114" y="156"/>
                  <a:pt x="124" y="152"/>
                  <a:pt x="131" y="145"/>
                </a:cubicBezTo>
                <a:cubicBezTo>
                  <a:pt x="138" y="138"/>
                  <a:pt x="142" y="128"/>
                  <a:pt x="142" y="117"/>
                </a:cubicBezTo>
                <a:cubicBezTo>
                  <a:pt x="142" y="106"/>
                  <a:pt x="138" y="97"/>
                  <a:pt x="131" y="90"/>
                </a:cubicBezTo>
                <a:cubicBezTo>
                  <a:pt x="124" y="83"/>
                  <a:pt x="114" y="78"/>
                  <a:pt x="103" y="78"/>
                </a:cubicBezTo>
                <a:close/>
                <a:moveTo>
                  <a:pt x="102" y="173"/>
                </a:moveTo>
                <a:cubicBezTo>
                  <a:pt x="93" y="214"/>
                  <a:pt x="93" y="214"/>
                  <a:pt x="93" y="214"/>
                </a:cubicBezTo>
                <a:cubicBezTo>
                  <a:pt x="103" y="222"/>
                  <a:pt x="103" y="222"/>
                  <a:pt x="103" y="222"/>
                </a:cubicBezTo>
                <a:cubicBezTo>
                  <a:pt x="112" y="214"/>
                  <a:pt x="112" y="214"/>
                  <a:pt x="112" y="214"/>
                </a:cubicBezTo>
                <a:cubicBezTo>
                  <a:pt x="104" y="173"/>
                  <a:pt x="104" y="173"/>
                  <a:pt x="104" y="173"/>
                </a:cubicBezTo>
                <a:cubicBezTo>
                  <a:pt x="107" y="171"/>
                  <a:pt x="107" y="171"/>
                  <a:pt x="107" y="171"/>
                </a:cubicBezTo>
                <a:cubicBezTo>
                  <a:pt x="103" y="168"/>
                  <a:pt x="103" y="168"/>
                  <a:pt x="103" y="168"/>
                </a:cubicBezTo>
                <a:cubicBezTo>
                  <a:pt x="98" y="171"/>
                  <a:pt x="98" y="171"/>
                  <a:pt x="98" y="171"/>
                </a:cubicBezTo>
                <a:cubicBezTo>
                  <a:pt x="102" y="173"/>
                  <a:pt x="102" y="173"/>
                  <a:pt x="102" y="173"/>
                </a:cubicBezTo>
                <a:close/>
                <a:moveTo>
                  <a:pt x="119" y="159"/>
                </a:moveTo>
                <a:cubicBezTo>
                  <a:pt x="109" y="170"/>
                  <a:pt x="109" y="170"/>
                  <a:pt x="109" y="170"/>
                </a:cubicBezTo>
                <a:cubicBezTo>
                  <a:pt x="118" y="214"/>
                  <a:pt x="118" y="214"/>
                  <a:pt x="118" y="214"/>
                </a:cubicBezTo>
                <a:cubicBezTo>
                  <a:pt x="158" y="214"/>
                  <a:pt x="158" y="214"/>
                  <a:pt x="158" y="214"/>
                </a:cubicBezTo>
                <a:cubicBezTo>
                  <a:pt x="157" y="188"/>
                  <a:pt x="141" y="166"/>
                  <a:pt x="119" y="159"/>
                </a:cubicBezTo>
                <a:close/>
                <a:moveTo>
                  <a:pt x="87" y="214"/>
                </a:moveTo>
                <a:cubicBezTo>
                  <a:pt x="96" y="170"/>
                  <a:pt x="96" y="170"/>
                  <a:pt x="96" y="170"/>
                </a:cubicBezTo>
                <a:cubicBezTo>
                  <a:pt x="86" y="159"/>
                  <a:pt x="86" y="159"/>
                  <a:pt x="86" y="159"/>
                </a:cubicBezTo>
                <a:cubicBezTo>
                  <a:pt x="64" y="166"/>
                  <a:pt x="48" y="188"/>
                  <a:pt x="47" y="214"/>
                </a:cubicBezTo>
                <a:cubicBezTo>
                  <a:pt x="87" y="214"/>
                  <a:pt x="87" y="214"/>
                  <a:pt x="87" y="214"/>
                </a:cubicBezTo>
                <a:close/>
                <a:moveTo>
                  <a:pt x="108" y="103"/>
                </a:moveTo>
                <a:cubicBezTo>
                  <a:pt x="107" y="103"/>
                  <a:pt x="107" y="103"/>
                  <a:pt x="106" y="104"/>
                </a:cubicBezTo>
                <a:cubicBezTo>
                  <a:pt x="93" y="110"/>
                  <a:pt x="77" y="111"/>
                  <a:pt x="70" y="111"/>
                </a:cubicBezTo>
                <a:cubicBezTo>
                  <a:pt x="70" y="113"/>
                  <a:pt x="69" y="115"/>
                  <a:pt x="69" y="117"/>
                </a:cubicBezTo>
                <a:cubicBezTo>
                  <a:pt x="69" y="126"/>
                  <a:pt x="73" y="135"/>
                  <a:pt x="79" y="141"/>
                </a:cubicBezTo>
                <a:cubicBezTo>
                  <a:pt x="85" y="147"/>
                  <a:pt x="94" y="151"/>
                  <a:pt x="103" y="151"/>
                </a:cubicBezTo>
                <a:cubicBezTo>
                  <a:pt x="113" y="151"/>
                  <a:pt x="121" y="147"/>
                  <a:pt x="127" y="141"/>
                </a:cubicBezTo>
                <a:cubicBezTo>
                  <a:pt x="133" y="135"/>
                  <a:pt x="137" y="126"/>
                  <a:pt x="137" y="117"/>
                </a:cubicBezTo>
                <a:cubicBezTo>
                  <a:pt x="137" y="115"/>
                  <a:pt x="137" y="112"/>
                  <a:pt x="136" y="110"/>
                </a:cubicBezTo>
                <a:cubicBezTo>
                  <a:pt x="133" y="110"/>
                  <a:pt x="130" y="110"/>
                  <a:pt x="127" y="109"/>
                </a:cubicBezTo>
                <a:cubicBezTo>
                  <a:pt x="121" y="108"/>
                  <a:pt x="114" y="106"/>
                  <a:pt x="108" y="103"/>
                </a:cubicBezTo>
                <a:close/>
                <a:moveTo>
                  <a:pt x="22" y="63"/>
                </a:moveTo>
                <a:cubicBezTo>
                  <a:pt x="22" y="232"/>
                  <a:pt x="22" y="232"/>
                  <a:pt x="22" y="232"/>
                </a:cubicBezTo>
                <a:cubicBezTo>
                  <a:pt x="184" y="232"/>
                  <a:pt x="184" y="232"/>
                  <a:pt x="184" y="232"/>
                </a:cubicBezTo>
                <a:cubicBezTo>
                  <a:pt x="184" y="63"/>
                  <a:pt x="184" y="63"/>
                  <a:pt x="184" y="63"/>
                </a:cubicBezTo>
                <a:lnTo>
                  <a:pt x="22" y="63"/>
                </a:lnTo>
                <a:close/>
              </a:path>
            </a:pathLst>
          </a:custGeom>
          <a:ln>
            <a:noFill/>
          </a:ln>
          <a:effectLst/>
        </p:spPr>
        <p:txBody>
          <a:bodyPr vert="horz" wrap="square" lIns="91411" tIns="45705" rIns="91411" bIns="45705" numCol="1" anchor="t" anchorCtr="0" compatLnSpc="1"/>
          <a:p>
            <a:endParaRPr lang="zh-CN" altLang="en-US" sz="2400">
              <a:gradFill>
                <a:gsLst>
                  <a:gs pos="100000">
                    <a:srgbClr val="9D611F"/>
                  </a:gs>
                  <a:gs pos="0">
                    <a:srgbClr val="EAD074"/>
                  </a:gs>
                </a:gsLst>
                <a:lin ang="5400000" scaled="1"/>
              </a:gradFill>
              <a:latin typeface="微软雅黑" panose="020B0503020204020204" pitchFamily="34" charset="-122"/>
              <a:ea typeface="微软雅黑" panose="020B0503020204020204" pitchFamily="34" charset="-122"/>
            </a:endParaRPr>
          </a:p>
        </p:txBody>
      </p:sp>
      <p:sp useBgFill="1">
        <p:nvSpPr>
          <p:cNvPr id="46" name="Freeform 6"/>
          <p:cNvSpPr>
            <a:spLocks noChangeAspect="1" noEditPoints="1"/>
          </p:cNvSpPr>
          <p:nvPr/>
        </p:nvSpPr>
        <p:spPr bwMode="auto">
          <a:xfrm>
            <a:off x="1948180" y="1616075"/>
            <a:ext cx="801370" cy="653415"/>
          </a:xfrm>
          <a:custGeom>
            <a:avLst/>
            <a:gdLst>
              <a:gd name="T0" fmla="*/ 36 w 113"/>
              <a:gd name="T1" fmla="*/ 11 h 86"/>
              <a:gd name="T2" fmla="*/ 106 w 113"/>
              <a:gd name="T3" fmla="*/ 32 h 86"/>
              <a:gd name="T4" fmla="*/ 102 w 113"/>
              <a:gd name="T5" fmla="*/ 35 h 86"/>
              <a:gd name="T6" fmla="*/ 99 w 113"/>
              <a:gd name="T7" fmla="*/ 39 h 86"/>
              <a:gd name="T8" fmla="*/ 95 w 113"/>
              <a:gd name="T9" fmla="*/ 43 h 86"/>
              <a:gd name="T10" fmla="*/ 91 w 113"/>
              <a:gd name="T11" fmla="*/ 86 h 86"/>
              <a:gd name="T12" fmla="*/ 91 w 113"/>
              <a:gd name="T13" fmla="*/ 47 h 86"/>
              <a:gd name="T14" fmla="*/ 81 w 113"/>
              <a:gd name="T15" fmla="*/ 86 h 86"/>
              <a:gd name="T16" fmla="*/ 77 w 113"/>
              <a:gd name="T17" fmla="*/ 59 h 86"/>
              <a:gd name="T18" fmla="*/ 74 w 113"/>
              <a:gd name="T19" fmla="*/ 56 h 86"/>
              <a:gd name="T20" fmla="*/ 70 w 113"/>
              <a:gd name="T21" fmla="*/ 86 h 86"/>
              <a:gd name="T22" fmla="*/ 70 w 113"/>
              <a:gd name="T23" fmla="*/ 54 h 86"/>
              <a:gd name="T24" fmla="*/ 59 w 113"/>
              <a:gd name="T25" fmla="*/ 86 h 86"/>
              <a:gd name="T26" fmla="*/ 56 w 113"/>
              <a:gd name="T27" fmla="*/ 65 h 86"/>
              <a:gd name="T28" fmla="*/ 52 w 113"/>
              <a:gd name="T29" fmla="*/ 68 h 86"/>
              <a:gd name="T30" fmla="*/ 48 w 113"/>
              <a:gd name="T31" fmla="*/ 86 h 86"/>
              <a:gd name="T32" fmla="*/ 48 w 113"/>
              <a:gd name="T33" fmla="*/ 71 h 86"/>
              <a:gd name="T34" fmla="*/ 38 w 113"/>
              <a:gd name="T35" fmla="*/ 86 h 86"/>
              <a:gd name="T36" fmla="*/ 34 w 113"/>
              <a:gd name="T37" fmla="*/ 70 h 86"/>
              <a:gd name="T38" fmla="*/ 31 w 113"/>
              <a:gd name="T39" fmla="*/ 67 h 86"/>
              <a:gd name="T40" fmla="*/ 27 w 113"/>
              <a:gd name="T41" fmla="*/ 86 h 86"/>
              <a:gd name="T42" fmla="*/ 27 w 113"/>
              <a:gd name="T43" fmla="*/ 67 h 86"/>
              <a:gd name="T44" fmla="*/ 16 w 113"/>
              <a:gd name="T45" fmla="*/ 86 h 86"/>
              <a:gd name="T46" fmla="*/ 5 w 113"/>
              <a:gd name="T47" fmla="*/ 79 h 86"/>
              <a:gd name="T48" fmla="*/ 2 w 113"/>
              <a:gd name="T49" fmla="*/ 76 h 86"/>
              <a:gd name="T50" fmla="*/ 0 w 113"/>
              <a:gd name="T51" fmla="*/ 58 h 86"/>
              <a:gd name="T52" fmla="*/ 38 w 113"/>
              <a:gd name="T53" fmla="*/ 64 h 86"/>
              <a:gd name="T54" fmla="*/ 70 w 113"/>
              <a:gd name="T55" fmla="*/ 45 h 86"/>
              <a:gd name="T56" fmla="*/ 82 w 113"/>
              <a:gd name="T57" fmla="*/ 46 h 86"/>
              <a:gd name="T58" fmla="*/ 111 w 113"/>
              <a:gd name="T59" fmla="*/ 13 h 86"/>
              <a:gd name="T60" fmla="*/ 89 w 113"/>
              <a:gd name="T61" fmla="*/ 10 h 86"/>
              <a:gd name="T62" fmla="*/ 74 w 113"/>
              <a:gd name="T63" fmla="*/ 31 h 86"/>
              <a:gd name="T64" fmla="*/ 42 w 113"/>
              <a:gd name="T65" fmla="*/ 49 h 86"/>
              <a:gd name="T66" fmla="*/ 25 w 113"/>
              <a:gd name="T67" fmla="*/ 43 h 86"/>
              <a:gd name="T68" fmla="*/ 13 w 113"/>
              <a:gd name="T69" fmla="*/ 86 h 86"/>
              <a:gd name="T70" fmla="*/ 13 w 113"/>
              <a:gd name="T71" fmla="*/ 75 h 86"/>
              <a:gd name="T72" fmla="*/ 31 w 113"/>
              <a:gd name="T73" fmla="*/ 12 h 86"/>
              <a:gd name="T74" fmla="*/ 49 w 113"/>
              <a:gd name="T75" fmla="*/ 19 h 86"/>
              <a:gd name="T76" fmla="*/ 39 w 113"/>
              <a:gd name="T77" fmla="*/ 19 h 86"/>
              <a:gd name="T78" fmla="*/ 43 w 113"/>
              <a:gd name="T79" fmla="*/ 44 h 86"/>
              <a:gd name="T80" fmla="*/ 34 w 113"/>
              <a:gd name="T81" fmla="*/ 31 h 86"/>
              <a:gd name="T82" fmla="*/ 20 w 113"/>
              <a:gd name="T83" fmla="*/ 38 h 86"/>
              <a:gd name="T84" fmla="*/ 30 w 113"/>
              <a:gd name="T85" fmla="*/ 17 h 86"/>
              <a:gd name="T86" fmla="*/ 21 w 113"/>
              <a:gd name="T87"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 h="86">
                <a:moveTo>
                  <a:pt x="36" y="2"/>
                </a:moveTo>
                <a:cubicBezTo>
                  <a:pt x="39" y="2"/>
                  <a:pt x="41" y="4"/>
                  <a:pt x="41" y="6"/>
                </a:cubicBezTo>
                <a:cubicBezTo>
                  <a:pt x="41" y="9"/>
                  <a:pt x="39" y="11"/>
                  <a:pt x="36" y="11"/>
                </a:cubicBezTo>
                <a:cubicBezTo>
                  <a:pt x="34" y="11"/>
                  <a:pt x="32" y="9"/>
                  <a:pt x="32" y="6"/>
                </a:cubicBezTo>
                <a:cubicBezTo>
                  <a:pt x="32" y="4"/>
                  <a:pt x="34" y="2"/>
                  <a:pt x="36" y="2"/>
                </a:cubicBezTo>
                <a:close/>
                <a:moveTo>
                  <a:pt x="106" y="32"/>
                </a:moveTo>
                <a:cubicBezTo>
                  <a:pt x="106" y="86"/>
                  <a:pt x="106" y="86"/>
                  <a:pt x="106" y="86"/>
                </a:cubicBezTo>
                <a:cubicBezTo>
                  <a:pt x="102" y="86"/>
                  <a:pt x="102" y="86"/>
                  <a:pt x="102" y="86"/>
                </a:cubicBezTo>
                <a:cubicBezTo>
                  <a:pt x="102" y="35"/>
                  <a:pt x="102" y="35"/>
                  <a:pt x="102" y="35"/>
                </a:cubicBezTo>
                <a:cubicBezTo>
                  <a:pt x="105" y="32"/>
                  <a:pt x="105" y="32"/>
                  <a:pt x="105" y="32"/>
                </a:cubicBezTo>
                <a:cubicBezTo>
                  <a:pt x="106" y="32"/>
                  <a:pt x="106" y="32"/>
                  <a:pt x="106" y="32"/>
                </a:cubicBezTo>
                <a:close/>
                <a:moveTo>
                  <a:pt x="99" y="39"/>
                </a:moveTo>
                <a:cubicBezTo>
                  <a:pt x="99" y="86"/>
                  <a:pt x="99" y="86"/>
                  <a:pt x="99" y="86"/>
                </a:cubicBezTo>
                <a:cubicBezTo>
                  <a:pt x="97" y="86"/>
                  <a:pt x="96" y="86"/>
                  <a:pt x="95" y="86"/>
                </a:cubicBezTo>
                <a:cubicBezTo>
                  <a:pt x="95" y="43"/>
                  <a:pt x="95" y="43"/>
                  <a:pt x="95" y="43"/>
                </a:cubicBezTo>
                <a:cubicBezTo>
                  <a:pt x="99" y="39"/>
                  <a:pt x="99" y="39"/>
                  <a:pt x="99" y="39"/>
                </a:cubicBezTo>
                <a:close/>
                <a:moveTo>
                  <a:pt x="91" y="47"/>
                </a:moveTo>
                <a:cubicBezTo>
                  <a:pt x="91" y="86"/>
                  <a:pt x="91" y="86"/>
                  <a:pt x="91" y="86"/>
                </a:cubicBezTo>
                <a:cubicBezTo>
                  <a:pt x="90" y="86"/>
                  <a:pt x="89" y="86"/>
                  <a:pt x="88" y="86"/>
                </a:cubicBezTo>
                <a:cubicBezTo>
                  <a:pt x="88" y="51"/>
                  <a:pt x="88" y="51"/>
                  <a:pt x="88" y="51"/>
                </a:cubicBezTo>
                <a:cubicBezTo>
                  <a:pt x="91" y="47"/>
                  <a:pt x="91" y="47"/>
                  <a:pt x="91" y="47"/>
                </a:cubicBezTo>
                <a:close/>
                <a:moveTo>
                  <a:pt x="84" y="55"/>
                </a:moveTo>
                <a:cubicBezTo>
                  <a:pt x="84" y="86"/>
                  <a:pt x="84" y="86"/>
                  <a:pt x="84" y="86"/>
                </a:cubicBezTo>
                <a:cubicBezTo>
                  <a:pt x="83" y="86"/>
                  <a:pt x="82" y="86"/>
                  <a:pt x="81" y="86"/>
                </a:cubicBezTo>
                <a:cubicBezTo>
                  <a:pt x="81" y="59"/>
                  <a:pt x="81" y="59"/>
                  <a:pt x="81" y="59"/>
                </a:cubicBezTo>
                <a:cubicBezTo>
                  <a:pt x="84" y="55"/>
                  <a:pt x="84" y="55"/>
                  <a:pt x="84" y="55"/>
                </a:cubicBezTo>
                <a:close/>
                <a:moveTo>
                  <a:pt x="77" y="59"/>
                </a:moveTo>
                <a:cubicBezTo>
                  <a:pt x="77" y="86"/>
                  <a:pt x="77" y="86"/>
                  <a:pt x="77" y="86"/>
                </a:cubicBezTo>
                <a:cubicBezTo>
                  <a:pt x="76" y="86"/>
                  <a:pt x="75" y="86"/>
                  <a:pt x="74" y="86"/>
                </a:cubicBezTo>
                <a:cubicBezTo>
                  <a:pt x="74" y="56"/>
                  <a:pt x="74" y="56"/>
                  <a:pt x="74" y="56"/>
                </a:cubicBezTo>
                <a:cubicBezTo>
                  <a:pt x="77" y="59"/>
                  <a:pt x="77" y="59"/>
                  <a:pt x="77" y="59"/>
                </a:cubicBezTo>
                <a:close/>
                <a:moveTo>
                  <a:pt x="70" y="54"/>
                </a:moveTo>
                <a:cubicBezTo>
                  <a:pt x="70" y="86"/>
                  <a:pt x="70" y="86"/>
                  <a:pt x="70" y="86"/>
                </a:cubicBezTo>
                <a:cubicBezTo>
                  <a:pt x="69" y="86"/>
                  <a:pt x="68" y="86"/>
                  <a:pt x="66" y="86"/>
                </a:cubicBezTo>
                <a:cubicBezTo>
                  <a:pt x="66" y="57"/>
                  <a:pt x="66" y="57"/>
                  <a:pt x="66" y="57"/>
                </a:cubicBezTo>
                <a:cubicBezTo>
                  <a:pt x="70" y="54"/>
                  <a:pt x="70" y="54"/>
                  <a:pt x="70" y="54"/>
                </a:cubicBezTo>
                <a:close/>
                <a:moveTo>
                  <a:pt x="63" y="59"/>
                </a:moveTo>
                <a:cubicBezTo>
                  <a:pt x="63" y="86"/>
                  <a:pt x="63" y="86"/>
                  <a:pt x="63" y="86"/>
                </a:cubicBezTo>
                <a:cubicBezTo>
                  <a:pt x="62" y="86"/>
                  <a:pt x="60" y="86"/>
                  <a:pt x="59" y="86"/>
                </a:cubicBezTo>
                <a:cubicBezTo>
                  <a:pt x="59" y="62"/>
                  <a:pt x="59" y="62"/>
                  <a:pt x="59" y="62"/>
                </a:cubicBezTo>
                <a:cubicBezTo>
                  <a:pt x="63" y="59"/>
                  <a:pt x="63" y="59"/>
                  <a:pt x="63" y="59"/>
                </a:cubicBezTo>
                <a:close/>
                <a:moveTo>
                  <a:pt x="56" y="65"/>
                </a:moveTo>
                <a:cubicBezTo>
                  <a:pt x="56" y="86"/>
                  <a:pt x="56" y="86"/>
                  <a:pt x="56" y="86"/>
                </a:cubicBezTo>
                <a:cubicBezTo>
                  <a:pt x="54" y="86"/>
                  <a:pt x="53" y="86"/>
                  <a:pt x="52" y="86"/>
                </a:cubicBezTo>
                <a:cubicBezTo>
                  <a:pt x="52" y="68"/>
                  <a:pt x="52" y="68"/>
                  <a:pt x="52" y="68"/>
                </a:cubicBezTo>
                <a:cubicBezTo>
                  <a:pt x="56" y="65"/>
                  <a:pt x="56" y="65"/>
                  <a:pt x="56" y="65"/>
                </a:cubicBezTo>
                <a:close/>
                <a:moveTo>
                  <a:pt x="48" y="71"/>
                </a:moveTo>
                <a:cubicBezTo>
                  <a:pt x="48" y="86"/>
                  <a:pt x="48" y="86"/>
                  <a:pt x="48" y="86"/>
                </a:cubicBezTo>
                <a:cubicBezTo>
                  <a:pt x="47" y="86"/>
                  <a:pt x="46" y="86"/>
                  <a:pt x="45" y="86"/>
                </a:cubicBezTo>
                <a:cubicBezTo>
                  <a:pt x="45" y="73"/>
                  <a:pt x="45" y="73"/>
                  <a:pt x="45" y="73"/>
                </a:cubicBezTo>
                <a:cubicBezTo>
                  <a:pt x="48" y="71"/>
                  <a:pt x="48" y="71"/>
                  <a:pt x="48" y="71"/>
                </a:cubicBezTo>
                <a:close/>
                <a:moveTo>
                  <a:pt x="41" y="75"/>
                </a:moveTo>
                <a:cubicBezTo>
                  <a:pt x="41" y="86"/>
                  <a:pt x="41" y="86"/>
                  <a:pt x="41" y="86"/>
                </a:cubicBezTo>
                <a:cubicBezTo>
                  <a:pt x="40" y="86"/>
                  <a:pt x="39" y="86"/>
                  <a:pt x="38" y="86"/>
                </a:cubicBezTo>
                <a:cubicBezTo>
                  <a:pt x="38" y="72"/>
                  <a:pt x="38" y="72"/>
                  <a:pt x="38" y="72"/>
                </a:cubicBezTo>
                <a:cubicBezTo>
                  <a:pt x="41" y="75"/>
                  <a:pt x="41" y="75"/>
                  <a:pt x="41" y="75"/>
                </a:cubicBezTo>
                <a:close/>
                <a:moveTo>
                  <a:pt x="34" y="70"/>
                </a:moveTo>
                <a:cubicBezTo>
                  <a:pt x="34" y="86"/>
                  <a:pt x="34" y="86"/>
                  <a:pt x="34" y="86"/>
                </a:cubicBezTo>
                <a:cubicBezTo>
                  <a:pt x="33" y="86"/>
                  <a:pt x="32" y="86"/>
                  <a:pt x="31" y="86"/>
                </a:cubicBezTo>
                <a:cubicBezTo>
                  <a:pt x="31" y="67"/>
                  <a:pt x="31" y="67"/>
                  <a:pt x="31" y="67"/>
                </a:cubicBezTo>
                <a:cubicBezTo>
                  <a:pt x="34" y="70"/>
                  <a:pt x="34" y="70"/>
                  <a:pt x="34" y="70"/>
                </a:cubicBezTo>
                <a:close/>
                <a:moveTo>
                  <a:pt x="27" y="67"/>
                </a:moveTo>
                <a:cubicBezTo>
                  <a:pt x="27" y="86"/>
                  <a:pt x="27" y="86"/>
                  <a:pt x="27" y="86"/>
                </a:cubicBezTo>
                <a:cubicBezTo>
                  <a:pt x="26" y="86"/>
                  <a:pt x="25" y="86"/>
                  <a:pt x="23" y="86"/>
                </a:cubicBezTo>
                <a:cubicBezTo>
                  <a:pt x="23" y="69"/>
                  <a:pt x="23" y="69"/>
                  <a:pt x="23" y="69"/>
                </a:cubicBezTo>
                <a:cubicBezTo>
                  <a:pt x="27" y="67"/>
                  <a:pt x="27" y="67"/>
                  <a:pt x="27" y="67"/>
                </a:cubicBezTo>
                <a:close/>
                <a:moveTo>
                  <a:pt x="20" y="71"/>
                </a:moveTo>
                <a:cubicBezTo>
                  <a:pt x="20" y="86"/>
                  <a:pt x="20" y="86"/>
                  <a:pt x="20" y="86"/>
                </a:cubicBezTo>
                <a:cubicBezTo>
                  <a:pt x="19" y="86"/>
                  <a:pt x="17" y="86"/>
                  <a:pt x="16" y="86"/>
                </a:cubicBezTo>
                <a:cubicBezTo>
                  <a:pt x="16" y="73"/>
                  <a:pt x="16" y="73"/>
                  <a:pt x="16" y="73"/>
                </a:cubicBezTo>
                <a:cubicBezTo>
                  <a:pt x="20" y="71"/>
                  <a:pt x="20" y="71"/>
                  <a:pt x="20" y="71"/>
                </a:cubicBezTo>
                <a:close/>
                <a:moveTo>
                  <a:pt x="5" y="79"/>
                </a:moveTo>
                <a:cubicBezTo>
                  <a:pt x="5" y="86"/>
                  <a:pt x="5" y="86"/>
                  <a:pt x="5" y="86"/>
                </a:cubicBezTo>
                <a:cubicBezTo>
                  <a:pt x="2" y="86"/>
                  <a:pt x="2" y="86"/>
                  <a:pt x="2" y="86"/>
                </a:cubicBezTo>
                <a:cubicBezTo>
                  <a:pt x="2" y="76"/>
                  <a:pt x="2" y="76"/>
                  <a:pt x="2" y="76"/>
                </a:cubicBezTo>
                <a:cubicBezTo>
                  <a:pt x="4" y="80"/>
                  <a:pt x="4" y="80"/>
                  <a:pt x="4" y="80"/>
                </a:cubicBezTo>
                <a:cubicBezTo>
                  <a:pt x="5" y="79"/>
                  <a:pt x="5" y="79"/>
                  <a:pt x="5" y="79"/>
                </a:cubicBezTo>
                <a:close/>
                <a:moveTo>
                  <a:pt x="0" y="58"/>
                </a:moveTo>
                <a:cubicBezTo>
                  <a:pt x="7" y="70"/>
                  <a:pt x="7" y="70"/>
                  <a:pt x="7" y="70"/>
                </a:cubicBezTo>
                <a:cubicBezTo>
                  <a:pt x="29" y="57"/>
                  <a:pt x="29" y="57"/>
                  <a:pt x="29" y="57"/>
                </a:cubicBezTo>
                <a:cubicBezTo>
                  <a:pt x="38" y="64"/>
                  <a:pt x="38" y="64"/>
                  <a:pt x="38" y="64"/>
                </a:cubicBezTo>
                <a:cubicBezTo>
                  <a:pt x="42" y="66"/>
                  <a:pt x="42" y="66"/>
                  <a:pt x="42" y="66"/>
                </a:cubicBezTo>
                <a:cubicBezTo>
                  <a:pt x="46" y="63"/>
                  <a:pt x="46" y="63"/>
                  <a:pt x="46" y="63"/>
                </a:cubicBezTo>
                <a:cubicBezTo>
                  <a:pt x="70" y="45"/>
                  <a:pt x="70" y="45"/>
                  <a:pt x="70" y="45"/>
                </a:cubicBezTo>
                <a:cubicBezTo>
                  <a:pt x="73" y="47"/>
                  <a:pt x="73" y="47"/>
                  <a:pt x="73" y="47"/>
                </a:cubicBezTo>
                <a:cubicBezTo>
                  <a:pt x="78" y="51"/>
                  <a:pt x="78" y="51"/>
                  <a:pt x="78" y="51"/>
                </a:cubicBezTo>
                <a:cubicBezTo>
                  <a:pt x="82" y="46"/>
                  <a:pt x="82" y="46"/>
                  <a:pt x="82" y="46"/>
                </a:cubicBezTo>
                <a:cubicBezTo>
                  <a:pt x="104" y="22"/>
                  <a:pt x="104" y="22"/>
                  <a:pt x="104" y="22"/>
                </a:cubicBezTo>
                <a:cubicBezTo>
                  <a:pt x="109" y="26"/>
                  <a:pt x="109" y="26"/>
                  <a:pt x="109" y="26"/>
                </a:cubicBezTo>
                <a:cubicBezTo>
                  <a:pt x="111" y="13"/>
                  <a:pt x="111" y="13"/>
                  <a:pt x="111" y="13"/>
                </a:cubicBezTo>
                <a:cubicBezTo>
                  <a:pt x="113" y="0"/>
                  <a:pt x="113" y="0"/>
                  <a:pt x="113" y="0"/>
                </a:cubicBezTo>
                <a:cubicBezTo>
                  <a:pt x="101" y="5"/>
                  <a:pt x="101" y="5"/>
                  <a:pt x="101" y="5"/>
                </a:cubicBezTo>
                <a:cubicBezTo>
                  <a:pt x="89" y="10"/>
                  <a:pt x="89" y="10"/>
                  <a:pt x="89" y="10"/>
                </a:cubicBezTo>
                <a:cubicBezTo>
                  <a:pt x="93" y="13"/>
                  <a:pt x="93" y="13"/>
                  <a:pt x="93" y="13"/>
                </a:cubicBezTo>
                <a:cubicBezTo>
                  <a:pt x="76" y="32"/>
                  <a:pt x="76" y="32"/>
                  <a:pt x="76" y="32"/>
                </a:cubicBezTo>
                <a:cubicBezTo>
                  <a:pt x="74" y="31"/>
                  <a:pt x="74" y="31"/>
                  <a:pt x="74" y="31"/>
                </a:cubicBezTo>
                <a:cubicBezTo>
                  <a:pt x="70" y="28"/>
                  <a:pt x="70" y="28"/>
                  <a:pt x="70" y="28"/>
                </a:cubicBezTo>
                <a:cubicBezTo>
                  <a:pt x="65" y="31"/>
                  <a:pt x="65" y="31"/>
                  <a:pt x="65" y="31"/>
                </a:cubicBezTo>
                <a:cubicBezTo>
                  <a:pt x="42" y="49"/>
                  <a:pt x="42" y="49"/>
                  <a:pt x="42" y="49"/>
                </a:cubicBezTo>
                <a:cubicBezTo>
                  <a:pt x="33" y="43"/>
                  <a:pt x="33" y="43"/>
                  <a:pt x="33" y="43"/>
                </a:cubicBezTo>
                <a:cubicBezTo>
                  <a:pt x="29" y="41"/>
                  <a:pt x="29" y="41"/>
                  <a:pt x="29" y="41"/>
                </a:cubicBezTo>
                <a:cubicBezTo>
                  <a:pt x="25" y="43"/>
                  <a:pt x="25" y="43"/>
                  <a:pt x="25" y="43"/>
                </a:cubicBezTo>
                <a:cubicBezTo>
                  <a:pt x="0" y="58"/>
                  <a:pt x="0" y="58"/>
                  <a:pt x="0" y="58"/>
                </a:cubicBezTo>
                <a:close/>
                <a:moveTo>
                  <a:pt x="13" y="75"/>
                </a:moveTo>
                <a:cubicBezTo>
                  <a:pt x="13" y="86"/>
                  <a:pt x="13" y="86"/>
                  <a:pt x="13" y="86"/>
                </a:cubicBezTo>
                <a:cubicBezTo>
                  <a:pt x="11" y="86"/>
                  <a:pt x="10" y="86"/>
                  <a:pt x="9" y="86"/>
                </a:cubicBezTo>
                <a:cubicBezTo>
                  <a:pt x="9" y="77"/>
                  <a:pt x="9" y="77"/>
                  <a:pt x="9" y="77"/>
                </a:cubicBezTo>
                <a:cubicBezTo>
                  <a:pt x="13" y="75"/>
                  <a:pt x="13" y="75"/>
                  <a:pt x="13" y="75"/>
                </a:cubicBezTo>
                <a:close/>
                <a:moveTo>
                  <a:pt x="21" y="22"/>
                </a:moveTo>
                <a:cubicBezTo>
                  <a:pt x="23" y="17"/>
                  <a:pt x="23" y="17"/>
                  <a:pt x="23" y="17"/>
                </a:cubicBezTo>
                <a:cubicBezTo>
                  <a:pt x="31" y="12"/>
                  <a:pt x="31" y="12"/>
                  <a:pt x="31" y="12"/>
                </a:cubicBezTo>
                <a:cubicBezTo>
                  <a:pt x="41" y="12"/>
                  <a:pt x="41" y="12"/>
                  <a:pt x="41" y="12"/>
                </a:cubicBezTo>
                <a:cubicBezTo>
                  <a:pt x="43" y="19"/>
                  <a:pt x="43" y="19"/>
                  <a:pt x="43" y="19"/>
                </a:cubicBezTo>
                <a:cubicBezTo>
                  <a:pt x="49" y="19"/>
                  <a:pt x="49" y="19"/>
                  <a:pt x="49" y="19"/>
                </a:cubicBezTo>
                <a:cubicBezTo>
                  <a:pt x="49" y="21"/>
                  <a:pt x="49" y="21"/>
                  <a:pt x="49" y="21"/>
                </a:cubicBezTo>
                <a:cubicBezTo>
                  <a:pt x="41" y="22"/>
                  <a:pt x="41" y="22"/>
                  <a:pt x="41" y="22"/>
                </a:cubicBezTo>
                <a:cubicBezTo>
                  <a:pt x="39" y="19"/>
                  <a:pt x="39" y="19"/>
                  <a:pt x="39" y="19"/>
                </a:cubicBezTo>
                <a:cubicBezTo>
                  <a:pt x="37" y="26"/>
                  <a:pt x="37" y="26"/>
                  <a:pt x="37" y="26"/>
                </a:cubicBezTo>
                <a:cubicBezTo>
                  <a:pt x="43" y="33"/>
                  <a:pt x="43" y="33"/>
                  <a:pt x="43" y="33"/>
                </a:cubicBezTo>
                <a:cubicBezTo>
                  <a:pt x="43" y="44"/>
                  <a:pt x="43" y="44"/>
                  <a:pt x="43" y="44"/>
                </a:cubicBezTo>
                <a:cubicBezTo>
                  <a:pt x="41" y="44"/>
                  <a:pt x="41" y="44"/>
                  <a:pt x="41" y="44"/>
                </a:cubicBezTo>
                <a:cubicBezTo>
                  <a:pt x="39" y="35"/>
                  <a:pt x="39" y="35"/>
                  <a:pt x="39" y="35"/>
                </a:cubicBezTo>
                <a:cubicBezTo>
                  <a:pt x="34" y="31"/>
                  <a:pt x="34" y="31"/>
                  <a:pt x="34" y="31"/>
                </a:cubicBezTo>
                <a:cubicBezTo>
                  <a:pt x="32" y="33"/>
                  <a:pt x="31" y="38"/>
                  <a:pt x="31" y="38"/>
                </a:cubicBezTo>
                <a:cubicBezTo>
                  <a:pt x="21" y="40"/>
                  <a:pt x="21" y="40"/>
                  <a:pt x="21" y="40"/>
                </a:cubicBezTo>
                <a:cubicBezTo>
                  <a:pt x="20" y="38"/>
                  <a:pt x="20" y="38"/>
                  <a:pt x="20" y="38"/>
                </a:cubicBezTo>
                <a:cubicBezTo>
                  <a:pt x="27" y="35"/>
                  <a:pt x="27" y="35"/>
                  <a:pt x="27" y="35"/>
                </a:cubicBezTo>
                <a:cubicBezTo>
                  <a:pt x="29" y="25"/>
                  <a:pt x="29" y="25"/>
                  <a:pt x="29" y="25"/>
                </a:cubicBezTo>
                <a:cubicBezTo>
                  <a:pt x="30" y="17"/>
                  <a:pt x="30" y="17"/>
                  <a:pt x="30" y="17"/>
                </a:cubicBezTo>
                <a:cubicBezTo>
                  <a:pt x="26" y="18"/>
                  <a:pt x="26" y="18"/>
                  <a:pt x="26" y="18"/>
                </a:cubicBezTo>
                <a:cubicBezTo>
                  <a:pt x="23" y="24"/>
                  <a:pt x="23" y="24"/>
                  <a:pt x="23" y="24"/>
                </a:cubicBezTo>
                <a:lnTo>
                  <a:pt x="21" y="22"/>
                </a:lnTo>
                <a:close/>
              </a:path>
            </a:pathLst>
          </a:custGeom>
          <a:ln>
            <a:noFill/>
          </a:ln>
          <a:effectLst/>
        </p:spPr>
        <p:txBody>
          <a:bodyPr vert="horz" wrap="square" lIns="91411" tIns="45705" rIns="91411" bIns="45705" numCol="1" anchor="t" anchorCtr="0" compatLnSpc="1"/>
          <a:p>
            <a:endParaRPr lang="zh-CN" altLang="en-US" sz="2400">
              <a:gradFill>
                <a:gsLst>
                  <a:gs pos="100000">
                    <a:srgbClr val="9D611F"/>
                  </a:gs>
                  <a:gs pos="0">
                    <a:srgbClr val="EAD074"/>
                  </a:gs>
                </a:gsLst>
                <a:lin ang="5400000" scaled="1"/>
              </a:gradFill>
              <a:latin typeface="微软雅黑" panose="020B0503020204020204" pitchFamily="34" charset="-122"/>
              <a:ea typeface="微软雅黑" panose="020B0503020204020204" pitchFamily="34" charset="-122"/>
            </a:endParaRPr>
          </a:p>
        </p:txBody>
      </p:sp>
      <p:sp>
        <p:nvSpPr>
          <p:cNvPr id="47" name="文本框 59"/>
          <p:cNvSpPr txBox="1"/>
          <p:nvPr/>
        </p:nvSpPr>
        <p:spPr>
          <a:xfrm>
            <a:off x="4213860" y="2350770"/>
            <a:ext cx="1271270" cy="337185"/>
          </a:xfrm>
          <a:prstGeom prst="rect">
            <a:avLst/>
          </a:prstGeom>
          <a:noFill/>
        </p:spPr>
        <p:txBody>
          <a:bodyPr wrap="square" rtlCol="0">
            <a:spAutoFit/>
          </a:bodyPr>
          <a:p>
            <a:pPr algn="ctr">
              <a:spcBef>
                <a:spcPct val="50000"/>
              </a:spcBef>
            </a:pPr>
            <a:r>
              <a:rPr lang="zh-CN" altLang="en-US" sz="1600">
                <a:solidFill>
                  <a:schemeClr val="bg1"/>
                </a:solidFill>
                <a:sym typeface="+mn-ea"/>
              </a:rPr>
              <a:t>业务</a:t>
            </a:r>
            <a:r>
              <a:rPr lang="zh-CN" altLang="en-US" sz="1600">
                <a:solidFill>
                  <a:schemeClr val="bg1"/>
                </a:solidFill>
                <a:sym typeface="+mn-ea"/>
              </a:rPr>
              <a:t>员</a:t>
            </a:r>
            <a:endParaRPr lang="zh-CN" altLang="en-US" sz="16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useBgFill="1">
        <p:nvSpPr>
          <p:cNvPr id="49" name="Freeform 142"/>
          <p:cNvSpPr>
            <a:spLocks noEditPoints="1"/>
          </p:cNvSpPr>
          <p:nvPr/>
        </p:nvSpPr>
        <p:spPr bwMode="auto">
          <a:xfrm>
            <a:off x="4373245" y="1691640"/>
            <a:ext cx="952500" cy="577850"/>
          </a:xfrm>
          <a:custGeom>
            <a:avLst/>
            <a:gdLst>
              <a:gd name="T0" fmla="*/ 172 w 209"/>
              <a:gd name="T1" fmla="*/ 85 h 127"/>
              <a:gd name="T2" fmla="*/ 142 w 209"/>
              <a:gd name="T3" fmla="*/ 17 h 127"/>
              <a:gd name="T4" fmla="*/ 138 w 209"/>
              <a:gd name="T5" fmla="*/ 20 h 127"/>
              <a:gd name="T6" fmla="*/ 131 w 209"/>
              <a:gd name="T7" fmla="*/ 19 h 127"/>
              <a:gd name="T8" fmla="*/ 79 w 209"/>
              <a:gd name="T9" fmla="*/ 23 h 127"/>
              <a:gd name="T10" fmla="*/ 67 w 209"/>
              <a:gd name="T11" fmla="*/ 17 h 127"/>
              <a:gd name="T12" fmla="*/ 37 w 209"/>
              <a:gd name="T13" fmla="*/ 85 h 127"/>
              <a:gd name="T14" fmla="*/ 45 w 209"/>
              <a:gd name="T15" fmla="*/ 91 h 127"/>
              <a:gd name="T16" fmla="*/ 60 w 209"/>
              <a:gd name="T17" fmla="*/ 99 h 127"/>
              <a:gd name="T18" fmla="*/ 72 w 209"/>
              <a:gd name="T19" fmla="*/ 110 h 127"/>
              <a:gd name="T20" fmla="*/ 85 w 209"/>
              <a:gd name="T21" fmla="*/ 121 h 127"/>
              <a:gd name="T22" fmla="*/ 109 w 209"/>
              <a:gd name="T23" fmla="*/ 125 h 127"/>
              <a:gd name="T24" fmla="*/ 116 w 209"/>
              <a:gd name="T25" fmla="*/ 111 h 127"/>
              <a:gd name="T26" fmla="*/ 130 w 209"/>
              <a:gd name="T27" fmla="*/ 116 h 127"/>
              <a:gd name="T28" fmla="*/ 134 w 209"/>
              <a:gd name="T29" fmla="*/ 102 h 127"/>
              <a:gd name="T30" fmla="*/ 141 w 209"/>
              <a:gd name="T31" fmla="*/ 104 h 127"/>
              <a:gd name="T32" fmla="*/ 149 w 209"/>
              <a:gd name="T33" fmla="*/ 91 h 127"/>
              <a:gd name="T34" fmla="*/ 158 w 209"/>
              <a:gd name="T35" fmla="*/ 93 h 127"/>
              <a:gd name="T36" fmla="*/ 165 w 209"/>
              <a:gd name="T37" fmla="*/ 79 h 127"/>
              <a:gd name="T38" fmla="*/ 34 w 209"/>
              <a:gd name="T39" fmla="*/ 9 h 127"/>
              <a:gd name="T40" fmla="*/ 175 w 209"/>
              <a:gd name="T41" fmla="*/ 9 h 127"/>
              <a:gd name="T42" fmla="*/ 151 w 209"/>
              <a:gd name="T43" fmla="*/ 20 h 127"/>
              <a:gd name="T44" fmla="*/ 100 w 209"/>
              <a:gd name="T45" fmla="*/ 27 h 127"/>
              <a:gd name="T46" fmla="*/ 108 w 209"/>
              <a:gd name="T47" fmla="*/ 25 h 127"/>
              <a:gd name="T48" fmla="*/ 115 w 209"/>
              <a:gd name="T49" fmla="*/ 24 h 127"/>
              <a:gd name="T50" fmla="*/ 130 w 209"/>
              <a:gd name="T51" fmla="*/ 26 h 127"/>
              <a:gd name="T52" fmla="*/ 148 w 209"/>
              <a:gd name="T53" fmla="*/ 29 h 127"/>
              <a:gd name="T54" fmla="*/ 160 w 209"/>
              <a:gd name="T55" fmla="*/ 75 h 127"/>
              <a:gd name="T56" fmla="*/ 111 w 209"/>
              <a:gd name="T57" fmla="*/ 48 h 127"/>
              <a:gd name="T58" fmla="*/ 107 w 209"/>
              <a:gd name="T59" fmla="*/ 47 h 127"/>
              <a:gd name="T60" fmla="*/ 103 w 209"/>
              <a:gd name="T61" fmla="*/ 46 h 127"/>
              <a:gd name="T62" fmla="*/ 95 w 209"/>
              <a:gd name="T63" fmla="*/ 47 h 127"/>
              <a:gd name="T64" fmla="*/ 93 w 209"/>
              <a:gd name="T65" fmla="*/ 48 h 127"/>
              <a:gd name="T66" fmla="*/ 72 w 209"/>
              <a:gd name="T67" fmla="*/ 52 h 127"/>
              <a:gd name="T68" fmla="*/ 69 w 209"/>
              <a:gd name="T69" fmla="*/ 50 h 127"/>
              <a:gd name="T70" fmla="*/ 94 w 209"/>
              <a:gd name="T71" fmla="*/ 30 h 127"/>
              <a:gd name="T72" fmla="*/ 50 w 209"/>
              <a:gd name="T73" fmla="*/ 90 h 127"/>
              <a:gd name="T74" fmla="*/ 56 w 209"/>
              <a:gd name="T75" fmla="*/ 84 h 127"/>
              <a:gd name="T76" fmla="*/ 71 w 209"/>
              <a:gd name="T77" fmla="*/ 105 h 127"/>
              <a:gd name="T78" fmla="*/ 70 w 209"/>
              <a:gd name="T79" fmla="*/ 94 h 127"/>
              <a:gd name="T80" fmla="*/ 71 w 209"/>
              <a:gd name="T81" fmla="*/ 105 h 127"/>
              <a:gd name="T82" fmla="*/ 80 w 209"/>
              <a:gd name="T83" fmla="*/ 107 h 127"/>
              <a:gd name="T84" fmla="*/ 91 w 209"/>
              <a:gd name="T85" fmla="*/ 109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09" h="127">
                <a:moveTo>
                  <a:pt x="165" y="79"/>
                </a:moveTo>
                <a:cubicBezTo>
                  <a:pt x="167" y="78"/>
                  <a:pt x="167" y="77"/>
                  <a:pt x="168" y="76"/>
                </a:cubicBezTo>
                <a:cubicBezTo>
                  <a:pt x="172" y="85"/>
                  <a:pt x="172" y="85"/>
                  <a:pt x="172" y="85"/>
                </a:cubicBezTo>
                <a:cubicBezTo>
                  <a:pt x="209" y="68"/>
                  <a:pt x="209" y="68"/>
                  <a:pt x="209" y="68"/>
                </a:cubicBezTo>
                <a:cubicBezTo>
                  <a:pt x="179" y="0"/>
                  <a:pt x="179" y="0"/>
                  <a:pt x="179" y="0"/>
                </a:cubicBezTo>
                <a:cubicBezTo>
                  <a:pt x="142" y="17"/>
                  <a:pt x="142" y="17"/>
                  <a:pt x="142" y="17"/>
                </a:cubicBezTo>
                <a:cubicBezTo>
                  <a:pt x="144" y="22"/>
                  <a:pt x="144" y="22"/>
                  <a:pt x="144" y="22"/>
                </a:cubicBezTo>
                <a:cubicBezTo>
                  <a:pt x="138" y="20"/>
                  <a:pt x="138" y="20"/>
                  <a:pt x="138" y="20"/>
                </a:cubicBezTo>
                <a:cubicBezTo>
                  <a:pt x="138" y="20"/>
                  <a:pt x="138" y="20"/>
                  <a:pt x="138" y="20"/>
                </a:cubicBezTo>
                <a:cubicBezTo>
                  <a:pt x="138" y="20"/>
                  <a:pt x="138" y="20"/>
                  <a:pt x="138" y="20"/>
                </a:cubicBezTo>
                <a:cubicBezTo>
                  <a:pt x="134" y="19"/>
                  <a:pt x="134" y="19"/>
                  <a:pt x="134" y="19"/>
                </a:cubicBezTo>
                <a:cubicBezTo>
                  <a:pt x="133" y="19"/>
                  <a:pt x="132" y="19"/>
                  <a:pt x="131" y="19"/>
                </a:cubicBezTo>
                <a:cubicBezTo>
                  <a:pt x="121" y="17"/>
                  <a:pt x="104" y="16"/>
                  <a:pt x="93" y="23"/>
                </a:cubicBezTo>
                <a:cubicBezTo>
                  <a:pt x="91" y="24"/>
                  <a:pt x="90" y="25"/>
                  <a:pt x="89" y="26"/>
                </a:cubicBezTo>
                <a:cubicBezTo>
                  <a:pt x="86" y="23"/>
                  <a:pt x="82" y="22"/>
                  <a:pt x="79" y="23"/>
                </a:cubicBezTo>
                <a:cubicBezTo>
                  <a:pt x="64" y="27"/>
                  <a:pt x="64" y="27"/>
                  <a:pt x="64" y="27"/>
                </a:cubicBezTo>
                <a:cubicBezTo>
                  <a:pt x="63" y="26"/>
                  <a:pt x="63" y="26"/>
                  <a:pt x="63" y="26"/>
                </a:cubicBezTo>
                <a:cubicBezTo>
                  <a:pt x="67" y="17"/>
                  <a:pt x="67" y="17"/>
                  <a:pt x="67" y="17"/>
                </a:cubicBezTo>
                <a:cubicBezTo>
                  <a:pt x="31" y="0"/>
                  <a:pt x="31" y="0"/>
                  <a:pt x="31" y="0"/>
                </a:cubicBezTo>
                <a:cubicBezTo>
                  <a:pt x="0" y="68"/>
                  <a:pt x="0" y="68"/>
                  <a:pt x="0" y="68"/>
                </a:cubicBezTo>
                <a:cubicBezTo>
                  <a:pt x="37" y="85"/>
                  <a:pt x="37" y="85"/>
                  <a:pt x="37" y="85"/>
                </a:cubicBezTo>
                <a:cubicBezTo>
                  <a:pt x="41" y="76"/>
                  <a:pt x="41" y="76"/>
                  <a:pt x="41" y="76"/>
                </a:cubicBezTo>
                <a:cubicBezTo>
                  <a:pt x="43" y="78"/>
                  <a:pt x="45" y="81"/>
                  <a:pt x="47" y="83"/>
                </a:cubicBezTo>
                <a:cubicBezTo>
                  <a:pt x="46" y="85"/>
                  <a:pt x="45" y="88"/>
                  <a:pt x="45" y="91"/>
                </a:cubicBezTo>
                <a:cubicBezTo>
                  <a:pt x="46" y="96"/>
                  <a:pt x="51" y="100"/>
                  <a:pt x="56" y="100"/>
                </a:cubicBezTo>
                <a:cubicBezTo>
                  <a:pt x="56" y="100"/>
                  <a:pt x="57" y="100"/>
                  <a:pt x="57" y="100"/>
                </a:cubicBezTo>
                <a:cubicBezTo>
                  <a:pt x="58" y="100"/>
                  <a:pt x="59" y="99"/>
                  <a:pt x="60" y="99"/>
                </a:cubicBezTo>
                <a:cubicBezTo>
                  <a:pt x="60" y="100"/>
                  <a:pt x="60" y="100"/>
                  <a:pt x="60" y="101"/>
                </a:cubicBezTo>
                <a:cubicBezTo>
                  <a:pt x="61" y="106"/>
                  <a:pt x="65" y="110"/>
                  <a:pt x="70" y="110"/>
                </a:cubicBezTo>
                <a:cubicBezTo>
                  <a:pt x="71" y="110"/>
                  <a:pt x="71" y="110"/>
                  <a:pt x="72" y="110"/>
                </a:cubicBezTo>
                <a:cubicBezTo>
                  <a:pt x="73" y="110"/>
                  <a:pt x="74" y="110"/>
                  <a:pt x="74" y="109"/>
                </a:cubicBezTo>
                <a:cubicBezTo>
                  <a:pt x="74" y="110"/>
                  <a:pt x="74" y="111"/>
                  <a:pt x="75" y="112"/>
                </a:cubicBezTo>
                <a:cubicBezTo>
                  <a:pt x="75" y="117"/>
                  <a:pt x="80" y="121"/>
                  <a:pt x="85" y="121"/>
                </a:cubicBezTo>
                <a:cubicBezTo>
                  <a:pt x="85" y="121"/>
                  <a:pt x="86" y="121"/>
                  <a:pt x="86" y="120"/>
                </a:cubicBezTo>
                <a:cubicBezTo>
                  <a:pt x="90" y="120"/>
                  <a:pt x="92" y="118"/>
                  <a:pt x="94" y="116"/>
                </a:cubicBezTo>
                <a:cubicBezTo>
                  <a:pt x="109" y="125"/>
                  <a:pt x="109" y="125"/>
                  <a:pt x="109" y="125"/>
                </a:cubicBezTo>
                <a:cubicBezTo>
                  <a:pt x="112" y="127"/>
                  <a:pt x="117" y="126"/>
                  <a:pt x="119" y="122"/>
                </a:cubicBezTo>
                <a:cubicBezTo>
                  <a:pt x="121" y="118"/>
                  <a:pt x="120" y="114"/>
                  <a:pt x="116" y="112"/>
                </a:cubicBezTo>
                <a:cubicBezTo>
                  <a:pt x="116" y="111"/>
                  <a:pt x="116" y="111"/>
                  <a:pt x="116" y="111"/>
                </a:cubicBezTo>
                <a:cubicBezTo>
                  <a:pt x="117" y="111"/>
                  <a:pt x="118" y="111"/>
                  <a:pt x="119" y="110"/>
                </a:cubicBezTo>
                <a:cubicBezTo>
                  <a:pt x="126" y="115"/>
                  <a:pt x="126" y="115"/>
                  <a:pt x="126" y="115"/>
                </a:cubicBezTo>
                <a:cubicBezTo>
                  <a:pt x="128" y="116"/>
                  <a:pt x="129" y="116"/>
                  <a:pt x="130" y="116"/>
                </a:cubicBezTo>
                <a:cubicBezTo>
                  <a:pt x="133" y="116"/>
                  <a:pt x="135" y="115"/>
                  <a:pt x="137" y="112"/>
                </a:cubicBezTo>
                <a:cubicBezTo>
                  <a:pt x="138" y="111"/>
                  <a:pt x="138" y="109"/>
                  <a:pt x="138" y="107"/>
                </a:cubicBezTo>
                <a:cubicBezTo>
                  <a:pt x="137" y="105"/>
                  <a:pt x="136" y="103"/>
                  <a:pt x="134" y="102"/>
                </a:cubicBezTo>
                <a:cubicBezTo>
                  <a:pt x="132" y="101"/>
                  <a:pt x="132" y="101"/>
                  <a:pt x="132" y="101"/>
                </a:cubicBezTo>
                <a:cubicBezTo>
                  <a:pt x="133" y="101"/>
                  <a:pt x="134" y="100"/>
                  <a:pt x="134" y="100"/>
                </a:cubicBezTo>
                <a:cubicBezTo>
                  <a:pt x="141" y="104"/>
                  <a:pt x="141" y="104"/>
                  <a:pt x="141" y="104"/>
                </a:cubicBezTo>
                <a:cubicBezTo>
                  <a:pt x="142" y="104"/>
                  <a:pt x="143" y="105"/>
                  <a:pt x="145" y="105"/>
                </a:cubicBezTo>
                <a:cubicBezTo>
                  <a:pt x="147" y="105"/>
                  <a:pt x="150" y="103"/>
                  <a:pt x="151" y="101"/>
                </a:cubicBezTo>
                <a:cubicBezTo>
                  <a:pt x="153" y="98"/>
                  <a:pt x="152" y="93"/>
                  <a:pt x="149" y="91"/>
                </a:cubicBezTo>
                <a:cubicBezTo>
                  <a:pt x="151" y="90"/>
                  <a:pt x="151" y="90"/>
                  <a:pt x="151" y="90"/>
                </a:cubicBezTo>
                <a:cubicBezTo>
                  <a:pt x="154" y="92"/>
                  <a:pt x="154" y="92"/>
                  <a:pt x="154" y="92"/>
                </a:cubicBezTo>
                <a:cubicBezTo>
                  <a:pt x="155" y="92"/>
                  <a:pt x="157" y="93"/>
                  <a:pt x="158" y="93"/>
                </a:cubicBezTo>
                <a:cubicBezTo>
                  <a:pt x="161" y="93"/>
                  <a:pt x="163" y="91"/>
                  <a:pt x="164" y="89"/>
                </a:cubicBezTo>
                <a:cubicBezTo>
                  <a:pt x="166" y="86"/>
                  <a:pt x="166" y="83"/>
                  <a:pt x="164" y="80"/>
                </a:cubicBezTo>
                <a:cubicBezTo>
                  <a:pt x="164" y="80"/>
                  <a:pt x="165" y="80"/>
                  <a:pt x="165" y="79"/>
                </a:cubicBezTo>
                <a:close/>
                <a:moveTo>
                  <a:pt x="34" y="76"/>
                </a:moveTo>
                <a:cubicBezTo>
                  <a:pt x="9" y="65"/>
                  <a:pt x="9" y="65"/>
                  <a:pt x="9" y="65"/>
                </a:cubicBezTo>
                <a:cubicBezTo>
                  <a:pt x="34" y="9"/>
                  <a:pt x="34" y="9"/>
                  <a:pt x="34" y="9"/>
                </a:cubicBezTo>
                <a:cubicBezTo>
                  <a:pt x="59" y="20"/>
                  <a:pt x="59" y="20"/>
                  <a:pt x="59" y="20"/>
                </a:cubicBezTo>
                <a:lnTo>
                  <a:pt x="34" y="76"/>
                </a:lnTo>
                <a:close/>
                <a:moveTo>
                  <a:pt x="175" y="9"/>
                </a:moveTo>
                <a:cubicBezTo>
                  <a:pt x="200" y="65"/>
                  <a:pt x="200" y="65"/>
                  <a:pt x="200" y="65"/>
                </a:cubicBezTo>
                <a:cubicBezTo>
                  <a:pt x="176" y="76"/>
                  <a:pt x="176" y="76"/>
                  <a:pt x="176" y="76"/>
                </a:cubicBezTo>
                <a:cubicBezTo>
                  <a:pt x="151" y="20"/>
                  <a:pt x="151" y="20"/>
                  <a:pt x="151" y="20"/>
                </a:cubicBezTo>
                <a:lnTo>
                  <a:pt x="175" y="9"/>
                </a:lnTo>
                <a:close/>
                <a:moveTo>
                  <a:pt x="98" y="28"/>
                </a:moveTo>
                <a:cubicBezTo>
                  <a:pt x="99" y="27"/>
                  <a:pt x="99" y="27"/>
                  <a:pt x="100" y="27"/>
                </a:cubicBezTo>
                <a:cubicBezTo>
                  <a:pt x="101" y="26"/>
                  <a:pt x="102" y="26"/>
                  <a:pt x="103" y="26"/>
                </a:cubicBezTo>
                <a:cubicBezTo>
                  <a:pt x="103" y="26"/>
                  <a:pt x="104" y="26"/>
                  <a:pt x="105" y="25"/>
                </a:cubicBezTo>
                <a:cubicBezTo>
                  <a:pt x="106" y="25"/>
                  <a:pt x="107" y="25"/>
                  <a:pt x="108" y="25"/>
                </a:cubicBezTo>
                <a:cubicBezTo>
                  <a:pt x="108" y="25"/>
                  <a:pt x="109" y="25"/>
                  <a:pt x="110" y="25"/>
                </a:cubicBezTo>
                <a:cubicBezTo>
                  <a:pt x="111" y="24"/>
                  <a:pt x="113" y="24"/>
                  <a:pt x="114" y="24"/>
                </a:cubicBezTo>
                <a:cubicBezTo>
                  <a:pt x="114" y="24"/>
                  <a:pt x="114" y="24"/>
                  <a:pt x="115" y="24"/>
                </a:cubicBezTo>
                <a:cubicBezTo>
                  <a:pt x="115" y="24"/>
                  <a:pt x="115" y="24"/>
                  <a:pt x="115" y="24"/>
                </a:cubicBezTo>
                <a:cubicBezTo>
                  <a:pt x="121" y="24"/>
                  <a:pt x="126" y="25"/>
                  <a:pt x="130" y="26"/>
                </a:cubicBezTo>
                <a:cubicBezTo>
                  <a:pt x="130" y="26"/>
                  <a:pt x="130" y="26"/>
                  <a:pt x="130" y="26"/>
                </a:cubicBezTo>
                <a:cubicBezTo>
                  <a:pt x="133" y="26"/>
                  <a:pt x="135" y="27"/>
                  <a:pt x="136" y="27"/>
                </a:cubicBezTo>
                <a:cubicBezTo>
                  <a:pt x="147" y="30"/>
                  <a:pt x="147" y="30"/>
                  <a:pt x="147" y="30"/>
                </a:cubicBezTo>
                <a:cubicBezTo>
                  <a:pt x="148" y="29"/>
                  <a:pt x="148" y="29"/>
                  <a:pt x="148" y="29"/>
                </a:cubicBezTo>
                <a:cubicBezTo>
                  <a:pt x="165" y="68"/>
                  <a:pt x="165" y="68"/>
                  <a:pt x="165" y="68"/>
                </a:cubicBezTo>
                <a:cubicBezTo>
                  <a:pt x="164" y="70"/>
                  <a:pt x="162" y="72"/>
                  <a:pt x="161" y="74"/>
                </a:cubicBezTo>
                <a:cubicBezTo>
                  <a:pt x="160" y="75"/>
                  <a:pt x="160" y="75"/>
                  <a:pt x="160" y="75"/>
                </a:cubicBezTo>
                <a:cubicBezTo>
                  <a:pt x="160" y="75"/>
                  <a:pt x="159" y="76"/>
                  <a:pt x="158" y="76"/>
                </a:cubicBezTo>
                <a:cubicBezTo>
                  <a:pt x="114" y="49"/>
                  <a:pt x="114" y="49"/>
                  <a:pt x="114" y="49"/>
                </a:cubicBezTo>
                <a:cubicBezTo>
                  <a:pt x="113" y="49"/>
                  <a:pt x="112" y="48"/>
                  <a:pt x="111" y="48"/>
                </a:cubicBezTo>
                <a:cubicBezTo>
                  <a:pt x="110" y="47"/>
                  <a:pt x="109" y="47"/>
                  <a:pt x="108" y="47"/>
                </a:cubicBezTo>
                <a:cubicBezTo>
                  <a:pt x="108" y="47"/>
                  <a:pt x="108" y="47"/>
                  <a:pt x="108" y="47"/>
                </a:cubicBezTo>
                <a:cubicBezTo>
                  <a:pt x="108" y="47"/>
                  <a:pt x="108" y="47"/>
                  <a:pt x="107" y="47"/>
                </a:cubicBezTo>
                <a:cubicBezTo>
                  <a:pt x="107" y="47"/>
                  <a:pt x="107" y="47"/>
                  <a:pt x="106" y="47"/>
                </a:cubicBezTo>
                <a:cubicBezTo>
                  <a:pt x="106" y="46"/>
                  <a:pt x="105" y="46"/>
                  <a:pt x="104" y="46"/>
                </a:cubicBezTo>
                <a:cubicBezTo>
                  <a:pt x="104" y="46"/>
                  <a:pt x="103" y="46"/>
                  <a:pt x="103" y="46"/>
                </a:cubicBezTo>
                <a:cubicBezTo>
                  <a:pt x="102" y="46"/>
                  <a:pt x="102" y="46"/>
                  <a:pt x="101" y="46"/>
                </a:cubicBezTo>
                <a:cubicBezTo>
                  <a:pt x="101" y="46"/>
                  <a:pt x="100" y="46"/>
                  <a:pt x="100" y="46"/>
                </a:cubicBezTo>
                <a:cubicBezTo>
                  <a:pt x="98" y="46"/>
                  <a:pt x="97" y="47"/>
                  <a:pt x="95" y="47"/>
                </a:cubicBezTo>
                <a:cubicBezTo>
                  <a:pt x="95" y="47"/>
                  <a:pt x="95" y="47"/>
                  <a:pt x="95" y="47"/>
                </a:cubicBezTo>
                <a:cubicBezTo>
                  <a:pt x="94" y="48"/>
                  <a:pt x="94" y="48"/>
                  <a:pt x="93" y="48"/>
                </a:cubicBezTo>
                <a:cubicBezTo>
                  <a:pt x="93" y="48"/>
                  <a:pt x="93" y="48"/>
                  <a:pt x="93" y="48"/>
                </a:cubicBezTo>
                <a:cubicBezTo>
                  <a:pt x="92" y="48"/>
                  <a:pt x="92" y="49"/>
                  <a:pt x="91" y="49"/>
                </a:cubicBezTo>
                <a:cubicBezTo>
                  <a:pt x="90" y="49"/>
                  <a:pt x="90" y="50"/>
                  <a:pt x="89" y="50"/>
                </a:cubicBezTo>
                <a:cubicBezTo>
                  <a:pt x="82" y="53"/>
                  <a:pt x="76" y="53"/>
                  <a:pt x="72" y="52"/>
                </a:cubicBezTo>
                <a:cubicBezTo>
                  <a:pt x="71" y="52"/>
                  <a:pt x="71" y="51"/>
                  <a:pt x="70" y="51"/>
                </a:cubicBezTo>
                <a:cubicBezTo>
                  <a:pt x="70" y="51"/>
                  <a:pt x="70" y="50"/>
                  <a:pt x="70" y="50"/>
                </a:cubicBezTo>
                <a:cubicBezTo>
                  <a:pt x="70" y="50"/>
                  <a:pt x="69" y="50"/>
                  <a:pt x="69" y="50"/>
                </a:cubicBezTo>
                <a:cubicBezTo>
                  <a:pt x="69" y="49"/>
                  <a:pt x="69" y="49"/>
                  <a:pt x="69" y="49"/>
                </a:cubicBezTo>
                <a:cubicBezTo>
                  <a:pt x="68" y="48"/>
                  <a:pt x="66" y="40"/>
                  <a:pt x="70" y="40"/>
                </a:cubicBezTo>
                <a:cubicBezTo>
                  <a:pt x="72" y="39"/>
                  <a:pt x="84" y="36"/>
                  <a:pt x="94" y="30"/>
                </a:cubicBezTo>
                <a:cubicBezTo>
                  <a:pt x="95" y="29"/>
                  <a:pt x="96" y="28"/>
                  <a:pt x="98" y="28"/>
                </a:cubicBezTo>
                <a:close/>
                <a:moveTo>
                  <a:pt x="57" y="95"/>
                </a:moveTo>
                <a:cubicBezTo>
                  <a:pt x="54" y="95"/>
                  <a:pt x="51" y="93"/>
                  <a:pt x="50" y="90"/>
                </a:cubicBezTo>
                <a:cubicBezTo>
                  <a:pt x="50" y="89"/>
                  <a:pt x="50" y="87"/>
                  <a:pt x="51" y="86"/>
                </a:cubicBezTo>
                <a:cubicBezTo>
                  <a:pt x="52" y="85"/>
                  <a:pt x="54" y="84"/>
                  <a:pt x="55" y="84"/>
                </a:cubicBezTo>
                <a:cubicBezTo>
                  <a:pt x="55" y="84"/>
                  <a:pt x="56" y="84"/>
                  <a:pt x="56" y="84"/>
                </a:cubicBezTo>
                <a:cubicBezTo>
                  <a:pt x="59" y="84"/>
                  <a:pt x="61" y="86"/>
                  <a:pt x="61" y="89"/>
                </a:cubicBezTo>
                <a:cubicBezTo>
                  <a:pt x="62" y="92"/>
                  <a:pt x="60" y="95"/>
                  <a:pt x="57" y="95"/>
                </a:cubicBezTo>
                <a:close/>
                <a:moveTo>
                  <a:pt x="71" y="105"/>
                </a:moveTo>
                <a:cubicBezTo>
                  <a:pt x="68" y="106"/>
                  <a:pt x="65" y="104"/>
                  <a:pt x="65" y="100"/>
                </a:cubicBezTo>
                <a:cubicBezTo>
                  <a:pt x="65" y="99"/>
                  <a:pt x="65" y="98"/>
                  <a:pt x="66" y="96"/>
                </a:cubicBezTo>
                <a:cubicBezTo>
                  <a:pt x="67" y="95"/>
                  <a:pt x="68" y="94"/>
                  <a:pt x="70" y="94"/>
                </a:cubicBezTo>
                <a:cubicBezTo>
                  <a:pt x="70" y="94"/>
                  <a:pt x="70" y="94"/>
                  <a:pt x="70" y="94"/>
                </a:cubicBezTo>
                <a:cubicBezTo>
                  <a:pt x="73" y="94"/>
                  <a:pt x="76" y="96"/>
                  <a:pt x="76" y="99"/>
                </a:cubicBezTo>
                <a:cubicBezTo>
                  <a:pt x="76" y="102"/>
                  <a:pt x="74" y="105"/>
                  <a:pt x="71" y="105"/>
                </a:cubicBezTo>
                <a:close/>
                <a:moveTo>
                  <a:pt x="86" y="116"/>
                </a:moveTo>
                <a:cubicBezTo>
                  <a:pt x="83" y="116"/>
                  <a:pt x="80" y="114"/>
                  <a:pt x="79" y="111"/>
                </a:cubicBezTo>
                <a:cubicBezTo>
                  <a:pt x="79" y="109"/>
                  <a:pt x="79" y="108"/>
                  <a:pt x="80" y="107"/>
                </a:cubicBezTo>
                <a:cubicBezTo>
                  <a:pt x="81" y="105"/>
                  <a:pt x="83" y="105"/>
                  <a:pt x="84" y="104"/>
                </a:cubicBezTo>
                <a:cubicBezTo>
                  <a:pt x="84" y="104"/>
                  <a:pt x="85" y="104"/>
                  <a:pt x="85" y="104"/>
                </a:cubicBezTo>
                <a:cubicBezTo>
                  <a:pt x="88" y="104"/>
                  <a:pt x="90" y="106"/>
                  <a:pt x="91" y="109"/>
                </a:cubicBezTo>
                <a:cubicBezTo>
                  <a:pt x="91" y="112"/>
                  <a:pt x="89" y="115"/>
                  <a:pt x="86" y="116"/>
                </a:cubicBezTo>
                <a:close/>
              </a:path>
            </a:pathLst>
          </a:custGeom>
          <a:ln>
            <a:noFill/>
          </a:ln>
        </p:spPr>
        <p:txBody>
          <a:bodyPr vert="horz" wrap="square" lIns="68580" tIns="34290" rIns="68580" bIns="34290" numCol="1" anchor="t" anchorCtr="0" compatLnSpc="1"/>
          <a:p>
            <a:endParaRPr lang="en-US" sz="1350">
              <a:gradFill>
                <a:gsLst>
                  <a:gs pos="100000">
                    <a:srgbClr val="AE7210"/>
                  </a:gs>
                  <a:gs pos="0">
                    <a:srgbClr val="E3BB5C"/>
                  </a:gs>
                </a:gsLst>
                <a:lin ang="5400000" scaled="1"/>
              </a:gradFill>
              <a:latin typeface="微软雅黑" panose="020B0503020204020204" pitchFamily="34" charset="-122"/>
              <a:ea typeface="微软雅黑" panose="020B0503020204020204" pitchFamily="34" charset="-122"/>
            </a:endParaRPr>
          </a:p>
        </p:txBody>
      </p:sp>
      <p:sp>
        <p:nvSpPr>
          <p:cNvPr id="48" name="文本框 59"/>
          <p:cNvSpPr txBox="1"/>
          <p:nvPr/>
        </p:nvSpPr>
        <p:spPr>
          <a:xfrm>
            <a:off x="6756400" y="2350770"/>
            <a:ext cx="1271270" cy="337185"/>
          </a:xfrm>
          <a:prstGeom prst="rect">
            <a:avLst/>
          </a:prstGeom>
          <a:noFill/>
        </p:spPr>
        <p:txBody>
          <a:bodyPr wrap="square" rtlCol="0">
            <a:spAutoFit/>
          </a:bodyPr>
          <a:p>
            <a:pPr algn="ctr">
              <a:spcBef>
                <a:spcPct val="50000"/>
              </a:spcBef>
            </a:pPr>
            <a:r>
              <a:rPr lang="zh-CN" altLang="en-US" sz="1600">
                <a:solidFill>
                  <a:schemeClr val="bg1"/>
                </a:solidFill>
                <a:sym typeface="+mn-ea"/>
              </a:rPr>
              <a:t>内勤</a:t>
            </a:r>
            <a:endParaRPr lang="zh-CN" altLang="en-US" sz="1600">
              <a:solidFill>
                <a:schemeClr val="bg1"/>
              </a:solidFill>
              <a:sym typeface="+mn-ea"/>
            </a:endParaRPr>
          </a:p>
        </p:txBody>
      </p:sp>
      <p:sp>
        <p:nvSpPr>
          <p:cNvPr id="50" name="文本框 59"/>
          <p:cNvSpPr txBox="1"/>
          <p:nvPr/>
        </p:nvSpPr>
        <p:spPr>
          <a:xfrm>
            <a:off x="9023350" y="2350770"/>
            <a:ext cx="1732915" cy="337185"/>
          </a:xfrm>
          <a:prstGeom prst="rect">
            <a:avLst/>
          </a:prstGeom>
          <a:noFill/>
        </p:spPr>
        <p:txBody>
          <a:bodyPr wrap="square" rtlCol="0">
            <a:spAutoFit/>
          </a:bodyPr>
          <a:p>
            <a:pPr algn="ctr">
              <a:spcBef>
                <a:spcPct val="50000"/>
              </a:spcBef>
            </a:pPr>
            <a:r>
              <a:rPr lang="zh-CN" altLang="en-US" sz="1600">
                <a:solidFill>
                  <a:schemeClr val="bg1"/>
                </a:solidFill>
                <a:sym typeface="+mn-ea"/>
              </a:rPr>
              <a:t>系统管理员</a:t>
            </a:r>
            <a:endParaRPr lang="zh-CN" altLang="en-US" sz="1600">
              <a:solidFill>
                <a:schemeClr val="bg1"/>
              </a:solidFill>
              <a:sym typeface="+mn-ea"/>
            </a:endParaRPr>
          </a:p>
        </p:txBody>
      </p:sp>
      <p:sp>
        <p:nvSpPr>
          <p:cNvPr id="51" name="Freeform 5"/>
          <p:cNvSpPr/>
          <p:nvPr/>
        </p:nvSpPr>
        <p:spPr bwMode="auto">
          <a:xfrm>
            <a:off x="2219325" y="2917190"/>
            <a:ext cx="259080" cy="223520"/>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FFC000"/>
          </a:solidFill>
          <a:ln>
            <a:noFill/>
          </a:ln>
          <a:effectLst/>
        </p:spPr>
        <p:txBody>
          <a:bodyPr vert="horz" wrap="square" lIns="68559" tIns="34279" rIns="68559" bIns="34279" numCol="1" anchor="t" anchorCtr="0" compatLnSpc="1"/>
          <a:p>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52" name="Freeform 5"/>
          <p:cNvSpPr/>
          <p:nvPr/>
        </p:nvSpPr>
        <p:spPr bwMode="auto">
          <a:xfrm>
            <a:off x="4720590" y="2917190"/>
            <a:ext cx="259080" cy="223520"/>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FFC000"/>
          </a:solidFill>
          <a:ln>
            <a:noFill/>
          </a:ln>
          <a:effectLst/>
        </p:spPr>
        <p:txBody>
          <a:bodyPr vert="horz" wrap="square" lIns="68559" tIns="34279" rIns="68559" bIns="34279" numCol="1" anchor="t" anchorCtr="0" compatLnSpc="1"/>
          <a:p>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53" name="Freeform 5"/>
          <p:cNvSpPr/>
          <p:nvPr/>
        </p:nvSpPr>
        <p:spPr bwMode="auto">
          <a:xfrm>
            <a:off x="7262495" y="2917190"/>
            <a:ext cx="259080" cy="223520"/>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FFC000"/>
          </a:solidFill>
          <a:ln>
            <a:noFill/>
          </a:ln>
          <a:effectLst/>
        </p:spPr>
        <p:txBody>
          <a:bodyPr vert="horz" wrap="square" lIns="68559" tIns="34279" rIns="68559" bIns="34279" numCol="1" anchor="t" anchorCtr="0" compatLnSpc="1"/>
          <a:p>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54" name="Freeform 5"/>
          <p:cNvSpPr/>
          <p:nvPr/>
        </p:nvSpPr>
        <p:spPr bwMode="auto">
          <a:xfrm>
            <a:off x="9760585" y="2917190"/>
            <a:ext cx="259080" cy="223520"/>
          </a:xfrm>
          <a:custGeom>
            <a:avLst/>
            <a:gdLst>
              <a:gd name="T0" fmla="*/ 25 w 65"/>
              <a:gd name="T1" fmla="*/ 0 h 56"/>
              <a:gd name="T2" fmla="*/ 41 w 65"/>
              <a:gd name="T3" fmla="*/ 0 h 56"/>
              <a:gd name="T4" fmla="*/ 59 w 65"/>
              <a:gd name="T5" fmla="*/ 0 h 56"/>
              <a:gd name="T6" fmla="*/ 63 w 65"/>
              <a:gd name="T7" fmla="*/ 6 h 56"/>
              <a:gd name="T8" fmla="*/ 54 w 65"/>
              <a:gd name="T9" fmla="*/ 22 h 56"/>
              <a:gd name="T10" fmla="*/ 46 w 65"/>
              <a:gd name="T11" fmla="*/ 36 h 56"/>
              <a:gd name="T12" fmla="*/ 37 w 65"/>
              <a:gd name="T13" fmla="*/ 52 h 56"/>
              <a:gd name="T14" fmla="*/ 29 w 65"/>
              <a:gd name="T15" fmla="*/ 52 h 56"/>
              <a:gd name="T16" fmla="*/ 20 w 65"/>
              <a:gd name="T17" fmla="*/ 36 h 56"/>
              <a:gd name="T18" fmla="*/ 12 w 65"/>
              <a:gd name="T19" fmla="*/ 22 h 56"/>
              <a:gd name="T20" fmla="*/ 2 w 65"/>
              <a:gd name="T21" fmla="*/ 6 h 56"/>
              <a:gd name="T22" fmla="*/ 6 w 65"/>
              <a:gd name="T23" fmla="*/ 0 h 56"/>
              <a:gd name="T24" fmla="*/ 25 w 65"/>
              <a:gd name="T25" fmla="*/ 0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5" h="56">
                <a:moveTo>
                  <a:pt x="25" y="0"/>
                </a:moveTo>
                <a:cubicBezTo>
                  <a:pt x="29" y="0"/>
                  <a:pt x="36" y="0"/>
                  <a:pt x="41" y="0"/>
                </a:cubicBezTo>
                <a:cubicBezTo>
                  <a:pt x="59" y="0"/>
                  <a:pt x="59" y="0"/>
                  <a:pt x="59" y="0"/>
                </a:cubicBezTo>
                <a:cubicBezTo>
                  <a:pt x="64" y="0"/>
                  <a:pt x="65" y="3"/>
                  <a:pt x="63" y="6"/>
                </a:cubicBezTo>
                <a:cubicBezTo>
                  <a:pt x="54" y="22"/>
                  <a:pt x="54" y="22"/>
                  <a:pt x="54" y="22"/>
                </a:cubicBezTo>
                <a:cubicBezTo>
                  <a:pt x="52" y="26"/>
                  <a:pt x="48" y="32"/>
                  <a:pt x="46" y="36"/>
                </a:cubicBezTo>
                <a:cubicBezTo>
                  <a:pt x="37" y="52"/>
                  <a:pt x="37" y="52"/>
                  <a:pt x="37" y="52"/>
                </a:cubicBezTo>
                <a:cubicBezTo>
                  <a:pt x="35" y="56"/>
                  <a:pt x="31" y="56"/>
                  <a:pt x="29" y="52"/>
                </a:cubicBezTo>
                <a:cubicBezTo>
                  <a:pt x="20" y="36"/>
                  <a:pt x="20" y="36"/>
                  <a:pt x="20" y="36"/>
                </a:cubicBezTo>
                <a:cubicBezTo>
                  <a:pt x="17" y="32"/>
                  <a:pt x="14" y="26"/>
                  <a:pt x="12" y="22"/>
                </a:cubicBezTo>
                <a:cubicBezTo>
                  <a:pt x="2" y="6"/>
                  <a:pt x="2" y="6"/>
                  <a:pt x="2" y="6"/>
                </a:cubicBezTo>
                <a:cubicBezTo>
                  <a:pt x="0" y="3"/>
                  <a:pt x="2" y="0"/>
                  <a:pt x="6" y="0"/>
                </a:cubicBezTo>
                <a:lnTo>
                  <a:pt x="25" y="0"/>
                </a:lnTo>
                <a:close/>
              </a:path>
            </a:pathLst>
          </a:custGeom>
          <a:solidFill>
            <a:srgbClr val="FFC000"/>
          </a:solidFill>
          <a:ln>
            <a:noFill/>
          </a:ln>
          <a:effectLst/>
        </p:spPr>
        <p:txBody>
          <a:bodyPr vert="horz" wrap="square" lIns="68559" tIns="34279" rIns="68559" bIns="34279" numCol="1" anchor="t" anchorCtr="0" compatLnSpc="1"/>
          <a:p>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55" name="矩形 54"/>
          <p:cNvSpPr/>
          <p:nvPr/>
        </p:nvSpPr>
        <p:spPr>
          <a:xfrm>
            <a:off x="1139190" y="3310255"/>
            <a:ext cx="2479040" cy="16929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6" name="文本框 55"/>
          <p:cNvSpPr txBox="1"/>
          <p:nvPr/>
        </p:nvSpPr>
        <p:spPr>
          <a:xfrm>
            <a:off x="1569085" y="3310255"/>
            <a:ext cx="1652905" cy="1714500"/>
          </a:xfrm>
          <a:prstGeom prst="rect">
            <a:avLst/>
          </a:prstGeom>
          <a:noFill/>
        </p:spPr>
        <p:txBody>
          <a:bodyPr wrap="square" rtlCol="0" anchor="t">
            <a:spAutoFit/>
          </a:bodyPr>
          <a:p>
            <a:pPr algn="dist">
              <a:lnSpc>
                <a:spcPct val="11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处理客户点价</a:t>
            </a:r>
            <a:endParaRPr lang="zh-CN" altLang="en-US" sz="1600">
              <a:solidFill>
                <a:schemeClr val="bg1"/>
              </a:solidFill>
              <a:sym typeface="+mn-ea"/>
            </a:endParaRPr>
          </a:p>
          <a:p>
            <a:pPr algn="dist">
              <a:lnSpc>
                <a:spcPct val="11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处理客户转月</a:t>
            </a:r>
            <a:endParaRPr lang="zh-CN" altLang="en-US" sz="1600">
              <a:solidFill>
                <a:schemeClr val="bg1"/>
              </a:solidFill>
              <a:sym typeface="+mn-ea"/>
            </a:endParaRPr>
          </a:p>
          <a:p>
            <a:pPr algn="dist">
              <a:lnSpc>
                <a:spcPct val="11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处理客户改单</a:t>
            </a:r>
            <a:endParaRPr lang="zh-CN" altLang="en-US" sz="1600">
              <a:solidFill>
                <a:schemeClr val="bg1"/>
              </a:solidFill>
              <a:sym typeface="+mn-ea"/>
            </a:endParaRPr>
          </a:p>
          <a:p>
            <a:pPr algn="dist">
              <a:lnSpc>
                <a:spcPct val="11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处理客户撤单</a:t>
            </a:r>
            <a:endParaRPr lang="zh-CN" altLang="en-US" sz="1600">
              <a:solidFill>
                <a:schemeClr val="bg1"/>
              </a:solidFill>
              <a:sym typeface="+mn-ea"/>
            </a:endParaRPr>
          </a:p>
          <a:p>
            <a:pPr algn="dist">
              <a:lnSpc>
                <a:spcPct val="11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操作信息查询</a:t>
            </a:r>
            <a:endParaRPr lang="zh-CN" altLang="en-US" sz="1600">
              <a:solidFill>
                <a:schemeClr val="bg1"/>
              </a:solidFill>
              <a:sym typeface="+mn-ea"/>
            </a:endParaRPr>
          </a:p>
          <a:p>
            <a:pPr algn="dist">
              <a:lnSpc>
                <a:spcPct val="11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消息触达提醒</a:t>
            </a:r>
            <a:endParaRPr lang="zh-CN" altLang="en-US" sz="1600"/>
          </a:p>
        </p:txBody>
      </p:sp>
      <p:sp>
        <p:nvSpPr>
          <p:cNvPr id="57" name="矩形 56"/>
          <p:cNvSpPr/>
          <p:nvPr/>
        </p:nvSpPr>
        <p:spPr>
          <a:xfrm>
            <a:off x="3662045" y="3310255"/>
            <a:ext cx="2479040" cy="16929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8" name="文本框 57"/>
          <p:cNvSpPr txBox="1"/>
          <p:nvPr/>
        </p:nvSpPr>
        <p:spPr>
          <a:xfrm>
            <a:off x="3700780" y="3361055"/>
            <a:ext cx="2471420" cy="1836420"/>
          </a:xfrm>
          <a:prstGeom prst="rect">
            <a:avLst/>
          </a:prstGeom>
          <a:noFill/>
        </p:spPr>
        <p:txBody>
          <a:bodyPr wrap="square" rtlCol="0" anchor="t">
            <a:spAutoFit/>
          </a:bodyPr>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审核客户点价合同分配</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审核通过指定内勤处理</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客户点价信息查询</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客户合同回传状态查询</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消息触达提醒</a:t>
            </a:r>
            <a:endParaRPr lang="zh-CN" altLang="en-US" sz="1600">
              <a:solidFill>
                <a:schemeClr val="bg1"/>
              </a:solidFill>
              <a:sym typeface="+mn-ea"/>
            </a:endParaRPr>
          </a:p>
          <a:p>
            <a:pPr algn="l">
              <a:lnSpc>
                <a:spcPct val="110000"/>
              </a:lnSpc>
              <a:spcBef>
                <a:spcPts val="0"/>
              </a:spcBef>
              <a:spcAft>
                <a:spcPts val="0"/>
              </a:spcAft>
            </a:pPr>
            <a:endParaRPr lang="zh-CN" altLang="en-US" sz="1600"/>
          </a:p>
        </p:txBody>
      </p:sp>
      <p:sp>
        <p:nvSpPr>
          <p:cNvPr id="59" name="矩形 58"/>
          <p:cNvSpPr/>
          <p:nvPr/>
        </p:nvSpPr>
        <p:spPr>
          <a:xfrm>
            <a:off x="6176010" y="3310255"/>
            <a:ext cx="2479040" cy="16929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0" name="文本框 59"/>
          <p:cNvSpPr txBox="1"/>
          <p:nvPr/>
        </p:nvSpPr>
        <p:spPr>
          <a:xfrm>
            <a:off x="6214745" y="3361055"/>
            <a:ext cx="2471420" cy="1565910"/>
          </a:xfrm>
          <a:prstGeom prst="rect">
            <a:avLst/>
          </a:prstGeom>
          <a:noFill/>
        </p:spPr>
        <p:txBody>
          <a:bodyPr wrap="square" rtlCol="0" anchor="t">
            <a:spAutoFit/>
          </a:bodyPr>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上传可点价合同数据</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接收客户回传合同</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查询回传合同状态</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消息触达提醒</a:t>
            </a:r>
            <a:endParaRPr lang="zh-CN" altLang="en-US" sz="1600">
              <a:solidFill>
                <a:schemeClr val="bg1"/>
              </a:solidFill>
              <a:sym typeface="+mn-ea"/>
            </a:endParaRPr>
          </a:p>
          <a:p>
            <a:pPr algn="l">
              <a:lnSpc>
                <a:spcPct val="120000"/>
              </a:lnSpc>
              <a:spcBef>
                <a:spcPts val="0"/>
              </a:spcBef>
              <a:spcAft>
                <a:spcPts val="0"/>
              </a:spcAft>
            </a:pPr>
            <a:endParaRPr lang="zh-CN" altLang="en-US" sz="1600"/>
          </a:p>
        </p:txBody>
      </p:sp>
      <p:sp>
        <p:nvSpPr>
          <p:cNvPr id="61" name="矩形 60"/>
          <p:cNvSpPr/>
          <p:nvPr/>
        </p:nvSpPr>
        <p:spPr>
          <a:xfrm>
            <a:off x="8685530" y="3310255"/>
            <a:ext cx="2398395" cy="169291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2" name="文本框 61"/>
          <p:cNvSpPr txBox="1"/>
          <p:nvPr/>
        </p:nvSpPr>
        <p:spPr>
          <a:xfrm>
            <a:off x="8857615" y="3361055"/>
            <a:ext cx="1905000" cy="1565910"/>
          </a:xfrm>
          <a:prstGeom prst="rect">
            <a:avLst/>
          </a:prstGeom>
          <a:noFill/>
        </p:spPr>
        <p:txBody>
          <a:bodyPr wrap="square" rtlCol="0" anchor="t">
            <a:spAutoFit/>
          </a:bodyPr>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账号配置</a:t>
            </a:r>
            <a:endParaRPr lang="zh-CN" altLang="en-US" sz="1600">
              <a:solidFill>
                <a:schemeClr val="bg1"/>
              </a:solidFill>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权限</a:t>
            </a:r>
            <a:r>
              <a:rPr lang="zh-CN" altLang="en-US" sz="1600">
                <a:solidFill>
                  <a:schemeClr val="bg1"/>
                </a:solidFill>
                <a:sym typeface="+mn-ea"/>
              </a:rPr>
              <a:t>配置</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点价规则配置</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点价品类配置</a:t>
            </a:r>
            <a:endParaRPr lang="zh-CN" altLang="en-US" sz="1600">
              <a:solidFill>
                <a:schemeClr val="bg1"/>
              </a:solidFill>
              <a:sym typeface="+mn-ea"/>
            </a:endParaRPr>
          </a:p>
          <a:p>
            <a:pPr algn="l">
              <a:lnSpc>
                <a:spcPct val="120000"/>
              </a:lnSpc>
              <a:spcBef>
                <a:spcPts val="0"/>
              </a:spcBef>
              <a:spcAft>
                <a:spcPts val="0"/>
              </a:spcAft>
            </a:pP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消息配置</a:t>
            </a:r>
            <a:endParaRPr lang="zh-CN" altLang="en-US" sz="1600"/>
          </a:p>
        </p:txBody>
      </p:sp>
      <p:sp>
        <p:nvSpPr>
          <p:cNvPr id="63" name="矩形 62"/>
          <p:cNvSpPr/>
          <p:nvPr/>
        </p:nvSpPr>
        <p:spPr>
          <a:xfrm>
            <a:off x="9110980" y="509524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系统设置</a:t>
            </a:r>
            <a:endParaRPr lang="zh-CN" altLang="en-US" sz="1400"/>
          </a:p>
        </p:txBody>
      </p:sp>
      <p:sp>
        <p:nvSpPr>
          <p:cNvPr id="65" name="矩形 64"/>
          <p:cNvSpPr/>
          <p:nvPr/>
        </p:nvSpPr>
        <p:spPr>
          <a:xfrm>
            <a:off x="6658610" y="509524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合同数据</a:t>
            </a:r>
            <a:endParaRPr lang="zh-CN" altLang="en-US" sz="1400"/>
          </a:p>
        </p:txBody>
      </p:sp>
      <p:sp>
        <p:nvSpPr>
          <p:cNvPr id="68" name="矩形 67"/>
          <p:cNvSpPr/>
          <p:nvPr/>
        </p:nvSpPr>
        <p:spPr>
          <a:xfrm>
            <a:off x="6658610" y="556641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合同分配</a:t>
            </a:r>
            <a:endParaRPr lang="zh-CN" altLang="en-US" sz="1400"/>
          </a:p>
        </p:txBody>
      </p:sp>
      <p:sp>
        <p:nvSpPr>
          <p:cNvPr id="69" name="矩形 68"/>
          <p:cNvSpPr/>
          <p:nvPr/>
        </p:nvSpPr>
        <p:spPr>
          <a:xfrm>
            <a:off x="1579880" y="509524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点价管理</a:t>
            </a:r>
            <a:endParaRPr lang="zh-CN" altLang="en-US" sz="1400"/>
          </a:p>
        </p:txBody>
      </p:sp>
      <p:sp>
        <p:nvSpPr>
          <p:cNvPr id="70" name="矩形 69"/>
          <p:cNvSpPr/>
          <p:nvPr/>
        </p:nvSpPr>
        <p:spPr>
          <a:xfrm>
            <a:off x="1579880" y="556641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转月管理</a:t>
            </a:r>
            <a:endParaRPr lang="zh-CN" altLang="en-US" sz="1400"/>
          </a:p>
        </p:txBody>
      </p:sp>
      <p:sp>
        <p:nvSpPr>
          <p:cNvPr id="71" name="矩形 70"/>
          <p:cNvSpPr/>
          <p:nvPr/>
        </p:nvSpPr>
        <p:spPr>
          <a:xfrm>
            <a:off x="4118610" y="509524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合同分配</a:t>
            </a:r>
            <a:endParaRPr lang="zh-CN" altLang="en-US" sz="1400"/>
          </a:p>
        </p:txBody>
      </p:sp>
      <p:sp>
        <p:nvSpPr>
          <p:cNvPr id="72" name="矩形 71"/>
          <p:cNvSpPr/>
          <p:nvPr/>
        </p:nvSpPr>
        <p:spPr>
          <a:xfrm>
            <a:off x="4118610" y="556641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数据查看</a:t>
            </a:r>
            <a:endParaRPr lang="zh-CN" altLang="en-US" sz="1400"/>
          </a:p>
        </p:txBody>
      </p:sp>
      <p:sp>
        <p:nvSpPr>
          <p:cNvPr id="73" name="矩形 72"/>
          <p:cNvSpPr/>
          <p:nvPr/>
        </p:nvSpPr>
        <p:spPr>
          <a:xfrm>
            <a:off x="4118610" y="604012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sym typeface="+mn-ea"/>
              </a:rPr>
              <a:t>消息提醒</a:t>
            </a:r>
            <a:endParaRPr lang="zh-CN" altLang="en-US" sz="1400"/>
          </a:p>
        </p:txBody>
      </p:sp>
      <p:sp>
        <p:nvSpPr>
          <p:cNvPr id="74" name="矩形 73"/>
          <p:cNvSpPr/>
          <p:nvPr/>
        </p:nvSpPr>
        <p:spPr>
          <a:xfrm>
            <a:off x="1579880" y="604012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消息提醒</a:t>
            </a:r>
            <a:endParaRPr lang="zh-CN" altLang="en-US" sz="1400"/>
          </a:p>
        </p:txBody>
      </p:sp>
      <p:sp>
        <p:nvSpPr>
          <p:cNvPr id="75" name="矩形 74"/>
          <p:cNvSpPr/>
          <p:nvPr/>
        </p:nvSpPr>
        <p:spPr>
          <a:xfrm>
            <a:off x="6658610" y="6040120"/>
            <a:ext cx="1652270" cy="42164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sym typeface="+mn-ea"/>
              </a:rPr>
              <a:t>消息提醒</a:t>
            </a:r>
            <a:endParaRPr lang="zh-CN" altLang="en-US" sz="1400"/>
          </a:p>
        </p:txBody>
      </p:sp>
      <p:pic>
        <p:nvPicPr>
          <p:cNvPr id="2" name="图片 1" descr="timg[1]"/>
          <p:cNvPicPr>
            <a:picLocks noChangeAspect="1"/>
          </p:cNvPicPr>
          <p:nvPr/>
        </p:nvPicPr>
        <p:blipFill>
          <a:blip r:embed="rId2"/>
          <a:stretch>
            <a:fillRect/>
          </a:stretch>
        </p:blipFill>
        <p:spPr>
          <a:xfrm>
            <a:off x="9067800" y="144780"/>
            <a:ext cx="948055" cy="654050"/>
          </a:xfrm>
          <a:prstGeom prst="rect">
            <a:avLst/>
          </a:prstGeom>
        </p:spPr>
      </p:pic>
    </p:spTree>
    <p:custDataLst>
      <p:tags r:id="rId3"/>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 name="文本框 63"/>
          <p:cNvSpPr txBox="1"/>
          <p:nvPr/>
        </p:nvSpPr>
        <p:spPr>
          <a:xfrm>
            <a:off x="1268730" y="292735"/>
            <a:ext cx="3484880" cy="521970"/>
          </a:xfrm>
          <a:prstGeom prst="rect">
            <a:avLst/>
          </a:prstGeom>
          <a:noFill/>
        </p:spPr>
        <p:txBody>
          <a:bodyPr wrap="none" rtlCol="0" anchor="t">
            <a:spAutoFit/>
          </a:bodyPr>
          <a:p>
            <a:pPr lvl="1" algn="ct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客户</a:t>
            </a: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使用系统功能</a:t>
            </a:r>
            <a:endParaRPr lang="zh-CN" altLang="en-US" sz="2800">
              <a:latin typeface="方正正中黑简体" panose="02000000000000000000" charset="-122"/>
              <a:ea typeface="方正正中黑简体" panose="02000000000000000000" charset="-122"/>
            </a:endParaRPr>
          </a:p>
        </p:txBody>
      </p:sp>
      <p:pic>
        <p:nvPicPr>
          <p:cNvPr id="67" name="图片 66" descr="富农"/>
          <p:cNvPicPr>
            <a:picLocks noChangeAspect="1"/>
          </p:cNvPicPr>
          <p:nvPr/>
        </p:nvPicPr>
        <p:blipFill>
          <a:blip r:embed="rId1"/>
          <a:stretch>
            <a:fillRect/>
          </a:stretch>
        </p:blipFill>
        <p:spPr>
          <a:xfrm>
            <a:off x="10162540" y="207010"/>
            <a:ext cx="1410335" cy="596265"/>
          </a:xfrm>
          <a:prstGeom prst="rect">
            <a:avLst/>
          </a:prstGeom>
        </p:spPr>
      </p:pic>
      <p:grpSp>
        <p:nvGrpSpPr>
          <p:cNvPr id="7" name="组合 6"/>
          <p:cNvGrpSpPr/>
          <p:nvPr/>
        </p:nvGrpSpPr>
        <p:grpSpPr>
          <a:xfrm>
            <a:off x="2085975" y="1383030"/>
            <a:ext cx="8333740" cy="1529080"/>
            <a:chOff x="3285" y="2178"/>
            <a:chExt cx="13124" cy="2770"/>
          </a:xfrm>
        </p:grpSpPr>
        <p:sp>
          <p:nvSpPr>
            <p:cNvPr id="9" name="五边形 14"/>
            <p:cNvSpPr/>
            <p:nvPr/>
          </p:nvSpPr>
          <p:spPr>
            <a:xfrm rot="5400000">
              <a:off x="5038" y="425"/>
              <a:ext cx="2770" cy="6276"/>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b="1" dirty="0">
                <a:solidFill>
                  <a:srgbClr val="492608"/>
                </a:solidFill>
                <a:latin typeface="微软雅黑" panose="020B0503020204020204" pitchFamily="34" charset="-122"/>
                <a:ea typeface="微软雅黑" panose="020B0503020204020204" pitchFamily="34" charset="-122"/>
              </a:endParaRPr>
            </a:p>
          </p:txBody>
        </p:sp>
        <p:sp>
          <p:nvSpPr>
            <p:cNvPr id="12" name="五边形 17"/>
            <p:cNvSpPr/>
            <p:nvPr/>
          </p:nvSpPr>
          <p:spPr>
            <a:xfrm rot="5400000">
              <a:off x="11886" y="425"/>
              <a:ext cx="2770" cy="6276"/>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b="1">
                <a:solidFill>
                  <a:srgbClr val="492608"/>
                </a:solidFill>
                <a:latin typeface="微软雅黑" panose="020B0503020204020204" pitchFamily="34" charset="-122"/>
                <a:ea typeface="微软雅黑" panose="020B0503020204020204" pitchFamily="34" charset="-122"/>
              </a:endParaRPr>
            </a:p>
          </p:txBody>
        </p:sp>
      </p:grpSp>
      <p:sp useBgFill="1">
        <p:nvSpPr>
          <p:cNvPr id="2" name="Freeform 6"/>
          <p:cNvSpPr>
            <a:spLocks noChangeAspect="1" noEditPoints="1"/>
          </p:cNvSpPr>
          <p:nvPr/>
        </p:nvSpPr>
        <p:spPr bwMode="auto">
          <a:xfrm>
            <a:off x="3637915" y="1506855"/>
            <a:ext cx="801370" cy="653415"/>
          </a:xfrm>
          <a:custGeom>
            <a:avLst/>
            <a:gdLst>
              <a:gd name="T0" fmla="*/ 36 w 113"/>
              <a:gd name="T1" fmla="*/ 11 h 86"/>
              <a:gd name="T2" fmla="*/ 106 w 113"/>
              <a:gd name="T3" fmla="*/ 32 h 86"/>
              <a:gd name="T4" fmla="*/ 102 w 113"/>
              <a:gd name="T5" fmla="*/ 35 h 86"/>
              <a:gd name="T6" fmla="*/ 99 w 113"/>
              <a:gd name="T7" fmla="*/ 39 h 86"/>
              <a:gd name="T8" fmla="*/ 95 w 113"/>
              <a:gd name="T9" fmla="*/ 43 h 86"/>
              <a:gd name="T10" fmla="*/ 91 w 113"/>
              <a:gd name="T11" fmla="*/ 86 h 86"/>
              <a:gd name="T12" fmla="*/ 91 w 113"/>
              <a:gd name="T13" fmla="*/ 47 h 86"/>
              <a:gd name="T14" fmla="*/ 81 w 113"/>
              <a:gd name="T15" fmla="*/ 86 h 86"/>
              <a:gd name="T16" fmla="*/ 77 w 113"/>
              <a:gd name="T17" fmla="*/ 59 h 86"/>
              <a:gd name="T18" fmla="*/ 74 w 113"/>
              <a:gd name="T19" fmla="*/ 56 h 86"/>
              <a:gd name="T20" fmla="*/ 70 w 113"/>
              <a:gd name="T21" fmla="*/ 86 h 86"/>
              <a:gd name="T22" fmla="*/ 70 w 113"/>
              <a:gd name="T23" fmla="*/ 54 h 86"/>
              <a:gd name="T24" fmla="*/ 59 w 113"/>
              <a:gd name="T25" fmla="*/ 86 h 86"/>
              <a:gd name="T26" fmla="*/ 56 w 113"/>
              <a:gd name="T27" fmla="*/ 65 h 86"/>
              <a:gd name="T28" fmla="*/ 52 w 113"/>
              <a:gd name="T29" fmla="*/ 68 h 86"/>
              <a:gd name="T30" fmla="*/ 48 w 113"/>
              <a:gd name="T31" fmla="*/ 86 h 86"/>
              <a:gd name="T32" fmla="*/ 48 w 113"/>
              <a:gd name="T33" fmla="*/ 71 h 86"/>
              <a:gd name="T34" fmla="*/ 38 w 113"/>
              <a:gd name="T35" fmla="*/ 86 h 86"/>
              <a:gd name="T36" fmla="*/ 34 w 113"/>
              <a:gd name="T37" fmla="*/ 70 h 86"/>
              <a:gd name="T38" fmla="*/ 31 w 113"/>
              <a:gd name="T39" fmla="*/ 67 h 86"/>
              <a:gd name="T40" fmla="*/ 27 w 113"/>
              <a:gd name="T41" fmla="*/ 86 h 86"/>
              <a:gd name="T42" fmla="*/ 27 w 113"/>
              <a:gd name="T43" fmla="*/ 67 h 86"/>
              <a:gd name="T44" fmla="*/ 16 w 113"/>
              <a:gd name="T45" fmla="*/ 86 h 86"/>
              <a:gd name="T46" fmla="*/ 5 w 113"/>
              <a:gd name="T47" fmla="*/ 79 h 86"/>
              <a:gd name="T48" fmla="*/ 2 w 113"/>
              <a:gd name="T49" fmla="*/ 76 h 86"/>
              <a:gd name="T50" fmla="*/ 0 w 113"/>
              <a:gd name="T51" fmla="*/ 58 h 86"/>
              <a:gd name="T52" fmla="*/ 38 w 113"/>
              <a:gd name="T53" fmla="*/ 64 h 86"/>
              <a:gd name="T54" fmla="*/ 70 w 113"/>
              <a:gd name="T55" fmla="*/ 45 h 86"/>
              <a:gd name="T56" fmla="*/ 82 w 113"/>
              <a:gd name="T57" fmla="*/ 46 h 86"/>
              <a:gd name="T58" fmla="*/ 111 w 113"/>
              <a:gd name="T59" fmla="*/ 13 h 86"/>
              <a:gd name="T60" fmla="*/ 89 w 113"/>
              <a:gd name="T61" fmla="*/ 10 h 86"/>
              <a:gd name="T62" fmla="*/ 74 w 113"/>
              <a:gd name="T63" fmla="*/ 31 h 86"/>
              <a:gd name="T64" fmla="*/ 42 w 113"/>
              <a:gd name="T65" fmla="*/ 49 h 86"/>
              <a:gd name="T66" fmla="*/ 25 w 113"/>
              <a:gd name="T67" fmla="*/ 43 h 86"/>
              <a:gd name="T68" fmla="*/ 13 w 113"/>
              <a:gd name="T69" fmla="*/ 86 h 86"/>
              <a:gd name="T70" fmla="*/ 13 w 113"/>
              <a:gd name="T71" fmla="*/ 75 h 86"/>
              <a:gd name="T72" fmla="*/ 31 w 113"/>
              <a:gd name="T73" fmla="*/ 12 h 86"/>
              <a:gd name="T74" fmla="*/ 49 w 113"/>
              <a:gd name="T75" fmla="*/ 19 h 86"/>
              <a:gd name="T76" fmla="*/ 39 w 113"/>
              <a:gd name="T77" fmla="*/ 19 h 86"/>
              <a:gd name="T78" fmla="*/ 43 w 113"/>
              <a:gd name="T79" fmla="*/ 44 h 86"/>
              <a:gd name="T80" fmla="*/ 34 w 113"/>
              <a:gd name="T81" fmla="*/ 31 h 86"/>
              <a:gd name="T82" fmla="*/ 20 w 113"/>
              <a:gd name="T83" fmla="*/ 38 h 86"/>
              <a:gd name="T84" fmla="*/ 30 w 113"/>
              <a:gd name="T85" fmla="*/ 17 h 86"/>
              <a:gd name="T86" fmla="*/ 21 w 113"/>
              <a:gd name="T87"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 h="86">
                <a:moveTo>
                  <a:pt x="36" y="2"/>
                </a:moveTo>
                <a:cubicBezTo>
                  <a:pt x="39" y="2"/>
                  <a:pt x="41" y="4"/>
                  <a:pt x="41" y="6"/>
                </a:cubicBezTo>
                <a:cubicBezTo>
                  <a:pt x="41" y="9"/>
                  <a:pt x="39" y="11"/>
                  <a:pt x="36" y="11"/>
                </a:cubicBezTo>
                <a:cubicBezTo>
                  <a:pt x="34" y="11"/>
                  <a:pt x="32" y="9"/>
                  <a:pt x="32" y="6"/>
                </a:cubicBezTo>
                <a:cubicBezTo>
                  <a:pt x="32" y="4"/>
                  <a:pt x="34" y="2"/>
                  <a:pt x="36" y="2"/>
                </a:cubicBezTo>
                <a:close/>
                <a:moveTo>
                  <a:pt x="106" y="32"/>
                </a:moveTo>
                <a:cubicBezTo>
                  <a:pt x="106" y="86"/>
                  <a:pt x="106" y="86"/>
                  <a:pt x="106" y="86"/>
                </a:cubicBezTo>
                <a:cubicBezTo>
                  <a:pt x="102" y="86"/>
                  <a:pt x="102" y="86"/>
                  <a:pt x="102" y="86"/>
                </a:cubicBezTo>
                <a:cubicBezTo>
                  <a:pt x="102" y="35"/>
                  <a:pt x="102" y="35"/>
                  <a:pt x="102" y="35"/>
                </a:cubicBezTo>
                <a:cubicBezTo>
                  <a:pt x="105" y="32"/>
                  <a:pt x="105" y="32"/>
                  <a:pt x="105" y="32"/>
                </a:cubicBezTo>
                <a:cubicBezTo>
                  <a:pt x="106" y="32"/>
                  <a:pt x="106" y="32"/>
                  <a:pt x="106" y="32"/>
                </a:cubicBezTo>
                <a:close/>
                <a:moveTo>
                  <a:pt x="99" y="39"/>
                </a:moveTo>
                <a:cubicBezTo>
                  <a:pt x="99" y="86"/>
                  <a:pt x="99" y="86"/>
                  <a:pt x="99" y="86"/>
                </a:cubicBezTo>
                <a:cubicBezTo>
                  <a:pt x="97" y="86"/>
                  <a:pt x="96" y="86"/>
                  <a:pt x="95" y="86"/>
                </a:cubicBezTo>
                <a:cubicBezTo>
                  <a:pt x="95" y="43"/>
                  <a:pt x="95" y="43"/>
                  <a:pt x="95" y="43"/>
                </a:cubicBezTo>
                <a:cubicBezTo>
                  <a:pt x="99" y="39"/>
                  <a:pt x="99" y="39"/>
                  <a:pt x="99" y="39"/>
                </a:cubicBezTo>
                <a:close/>
                <a:moveTo>
                  <a:pt x="91" y="47"/>
                </a:moveTo>
                <a:cubicBezTo>
                  <a:pt x="91" y="86"/>
                  <a:pt x="91" y="86"/>
                  <a:pt x="91" y="86"/>
                </a:cubicBezTo>
                <a:cubicBezTo>
                  <a:pt x="90" y="86"/>
                  <a:pt x="89" y="86"/>
                  <a:pt x="88" y="86"/>
                </a:cubicBezTo>
                <a:cubicBezTo>
                  <a:pt x="88" y="51"/>
                  <a:pt x="88" y="51"/>
                  <a:pt x="88" y="51"/>
                </a:cubicBezTo>
                <a:cubicBezTo>
                  <a:pt x="91" y="47"/>
                  <a:pt x="91" y="47"/>
                  <a:pt x="91" y="47"/>
                </a:cubicBezTo>
                <a:close/>
                <a:moveTo>
                  <a:pt x="84" y="55"/>
                </a:moveTo>
                <a:cubicBezTo>
                  <a:pt x="84" y="86"/>
                  <a:pt x="84" y="86"/>
                  <a:pt x="84" y="86"/>
                </a:cubicBezTo>
                <a:cubicBezTo>
                  <a:pt x="83" y="86"/>
                  <a:pt x="82" y="86"/>
                  <a:pt x="81" y="86"/>
                </a:cubicBezTo>
                <a:cubicBezTo>
                  <a:pt x="81" y="59"/>
                  <a:pt x="81" y="59"/>
                  <a:pt x="81" y="59"/>
                </a:cubicBezTo>
                <a:cubicBezTo>
                  <a:pt x="84" y="55"/>
                  <a:pt x="84" y="55"/>
                  <a:pt x="84" y="55"/>
                </a:cubicBezTo>
                <a:close/>
                <a:moveTo>
                  <a:pt x="77" y="59"/>
                </a:moveTo>
                <a:cubicBezTo>
                  <a:pt x="77" y="86"/>
                  <a:pt x="77" y="86"/>
                  <a:pt x="77" y="86"/>
                </a:cubicBezTo>
                <a:cubicBezTo>
                  <a:pt x="76" y="86"/>
                  <a:pt x="75" y="86"/>
                  <a:pt x="74" y="86"/>
                </a:cubicBezTo>
                <a:cubicBezTo>
                  <a:pt x="74" y="56"/>
                  <a:pt x="74" y="56"/>
                  <a:pt x="74" y="56"/>
                </a:cubicBezTo>
                <a:cubicBezTo>
                  <a:pt x="77" y="59"/>
                  <a:pt x="77" y="59"/>
                  <a:pt x="77" y="59"/>
                </a:cubicBezTo>
                <a:close/>
                <a:moveTo>
                  <a:pt x="70" y="54"/>
                </a:moveTo>
                <a:cubicBezTo>
                  <a:pt x="70" y="86"/>
                  <a:pt x="70" y="86"/>
                  <a:pt x="70" y="86"/>
                </a:cubicBezTo>
                <a:cubicBezTo>
                  <a:pt x="69" y="86"/>
                  <a:pt x="68" y="86"/>
                  <a:pt x="66" y="86"/>
                </a:cubicBezTo>
                <a:cubicBezTo>
                  <a:pt x="66" y="57"/>
                  <a:pt x="66" y="57"/>
                  <a:pt x="66" y="57"/>
                </a:cubicBezTo>
                <a:cubicBezTo>
                  <a:pt x="70" y="54"/>
                  <a:pt x="70" y="54"/>
                  <a:pt x="70" y="54"/>
                </a:cubicBezTo>
                <a:close/>
                <a:moveTo>
                  <a:pt x="63" y="59"/>
                </a:moveTo>
                <a:cubicBezTo>
                  <a:pt x="63" y="86"/>
                  <a:pt x="63" y="86"/>
                  <a:pt x="63" y="86"/>
                </a:cubicBezTo>
                <a:cubicBezTo>
                  <a:pt x="62" y="86"/>
                  <a:pt x="60" y="86"/>
                  <a:pt x="59" y="86"/>
                </a:cubicBezTo>
                <a:cubicBezTo>
                  <a:pt x="59" y="62"/>
                  <a:pt x="59" y="62"/>
                  <a:pt x="59" y="62"/>
                </a:cubicBezTo>
                <a:cubicBezTo>
                  <a:pt x="63" y="59"/>
                  <a:pt x="63" y="59"/>
                  <a:pt x="63" y="59"/>
                </a:cubicBezTo>
                <a:close/>
                <a:moveTo>
                  <a:pt x="56" y="65"/>
                </a:moveTo>
                <a:cubicBezTo>
                  <a:pt x="56" y="86"/>
                  <a:pt x="56" y="86"/>
                  <a:pt x="56" y="86"/>
                </a:cubicBezTo>
                <a:cubicBezTo>
                  <a:pt x="54" y="86"/>
                  <a:pt x="53" y="86"/>
                  <a:pt x="52" y="86"/>
                </a:cubicBezTo>
                <a:cubicBezTo>
                  <a:pt x="52" y="68"/>
                  <a:pt x="52" y="68"/>
                  <a:pt x="52" y="68"/>
                </a:cubicBezTo>
                <a:cubicBezTo>
                  <a:pt x="56" y="65"/>
                  <a:pt x="56" y="65"/>
                  <a:pt x="56" y="65"/>
                </a:cubicBezTo>
                <a:close/>
                <a:moveTo>
                  <a:pt x="48" y="71"/>
                </a:moveTo>
                <a:cubicBezTo>
                  <a:pt x="48" y="86"/>
                  <a:pt x="48" y="86"/>
                  <a:pt x="48" y="86"/>
                </a:cubicBezTo>
                <a:cubicBezTo>
                  <a:pt x="47" y="86"/>
                  <a:pt x="46" y="86"/>
                  <a:pt x="45" y="86"/>
                </a:cubicBezTo>
                <a:cubicBezTo>
                  <a:pt x="45" y="73"/>
                  <a:pt x="45" y="73"/>
                  <a:pt x="45" y="73"/>
                </a:cubicBezTo>
                <a:cubicBezTo>
                  <a:pt x="48" y="71"/>
                  <a:pt x="48" y="71"/>
                  <a:pt x="48" y="71"/>
                </a:cubicBezTo>
                <a:close/>
                <a:moveTo>
                  <a:pt x="41" y="75"/>
                </a:moveTo>
                <a:cubicBezTo>
                  <a:pt x="41" y="86"/>
                  <a:pt x="41" y="86"/>
                  <a:pt x="41" y="86"/>
                </a:cubicBezTo>
                <a:cubicBezTo>
                  <a:pt x="40" y="86"/>
                  <a:pt x="39" y="86"/>
                  <a:pt x="38" y="86"/>
                </a:cubicBezTo>
                <a:cubicBezTo>
                  <a:pt x="38" y="72"/>
                  <a:pt x="38" y="72"/>
                  <a:pt x="38" y="72"/>
                </a:cubicBezTo>
                <a:cubicBezTo>
                  <a:pt x="41" y="75"/>
                  <a:pt x="41" y="75"/>
                  <a:pt x="41" y="75"/>
                </a:cubicBezTo>
                <a:close/>
                <a:moveTo>
                  <a:pt x="34" y="70"/>
                </a:moveTo>
                <a:cubicBezTo>
                  <a:pt x="34" y="86"/>
                  <a:pt x="34" y="86"/>
                  <a:pt x="34" y="86"/>
                </a:cubicBezTo>
                <a:cubicBezTo>
                  <a:pt x="33" y="86"/>
                  <a:pt x="32" y="86"/>
                  <a:pt x="31" y="86"/>
                </a:cubicBezTo>
                <a:cubicBezTo>
                  <a:pt x="31" y="67"/>
                  <a:pt x="31" y="67"/>
                  <a:pt x="31" y="67"/>
                </a:cubicBezTo>
                <a:cubicBezTo>
                  <a:pt x="34" y="70"/>
                  <a:pt x="34" y="70"/>
                  <a:pt x="34" y="70"/>
                </a:cubicBezTo>
                <a:close/>
                <a:moveTo>
                  <a:pt x="27" y="67"/>
                </a:moveTo>
                <a:cubicBezTo>
                  <a:pt x="27" y="86"/>
                  <a:pt x="27" y="86"/>
                  <a:pt x="27" y="86"/>
                </a:cubicBezTo>
                <a:cubicBezTo>
                  <a:pt x="26" y="86"/>
                  <a:pt x="25" y="86"/>
                  <a:pt x="23" y="86"/>
                </a:cubicBezTo>
                <a:cubicBezTo>
                  <a:pt x="23" y="69"/>
                  <a:pt x="23" y="69"/>
                  <a:pt x="23" y="69"/>
                </a:cubicBezTo>
                <a:cubicBezTo>
                  <a:pt x="27" y="67"/>
                  <a:pt x="27" y="67"/>
                  <a:pt x="27" y="67"/>
                </a:cubicBezTo>
                <a:close/>
                <a:moveTo>
                  <a:pt x="20" y="71"/>
                </a:moveTo>
                <a:cubicBezTo>
                  <a:pt x="20" y="86"/>
                  <a:pt x="20" y="86"/>
                  <a:pt x="20" y="86"/>
                </a:cubicBezTo>
                <a:cubicBezTo>
                  <a:pt x="19" y="86"/>
                  <a:pt x="17" y="86"/>
                  <a:pt x="16" y="86"/>
                </a:cubicBezTo>
                <a:cubicBezTo>
                  <a:pt x="16" y="73"/>
                  <a:pt x="16" y="73"/>
                  <a:pt x="16" y="73"/>
                </a:cubicBezTo>
                <a:cubicBezTo>
                  <a:pt x="20" y="71"/>
                  <a:pt x="20" y="71"/>
                  <a:pt x="20" y="71"/>
                </a:cubicBezTo>
                <a:close/>
                <a:moveTo>
                  <a:pt x="5" y="79"/>
                </a:moveTo>
                <a:cubicBezTo>
                  <a:pt x="5" y="86"/>
                  <a:pt x="5" y="86"/>
                  <a:pt x="5" y="86"/>
                </a:cubicBezTo>
                <a:cubicBezTo>
                  <a:pt x="2" y="86"/>
                  <a:pt x="2" y="86"/>
                  <a:pt x="2" y="86"/>
                </a:cubicBezTo>
                <a:cubicBezTo>
                  <a:pt x="2" y="76"/>
                  <a:pt x="2" y="76"/>
                  <a:pt x="2" y="76"/>
                </a:cubicBezTo>
                <a:cubicBezTo>
                  <a:pt x="4" y="80"/>
                  <a:pt x="4" y="80"/>
                  <a:pt x="4" y="80"/>
                </a:cubicBezTo>
                <a:cubicBezTo>
                  <a:pt x="5" y="79"/>
                  <a:pt x="5" y="79"/>
                  <a:pt x="5" y="79"/>
                </a:cubicBezTo>
                <a:close/>
                <a:moveTo>
                  <a:pt x="0" y="58"/>
                </a:moveTo>
                <a:cubicBezTo>
                  <a:pt x="7" y="70"/>
                  <a:pt x="7" y="70"/>
                  <a:pt x="7" y="70"/>
                </a:cubicBezTo>
                <a:cubicBezTo>
                  <a:pt x="29" y="57"/>
                  <a:pt x="29" y="57"/>
                  <a:pt x="29" y="57"/>
                </a:cubicBezTo>
                <a:cubicBezTo>
                  <a:pt x="38" y="64"/>
                  <a:pt x="38" y="64"/>
                  <a:pt x="38" y="64"/>
                </a:cubicBezTo>
                <a:cubicBezTo>
                  <a:pt x="42" y="66"/>
                  <a:pt x="42" y="66"/>
                  <a:pt x="42" y="66"/>
                </a:cubicBezTo>
                <a:cubicBezTo>
                  <a:pt x="46" y="63"/>
                  <a:pt x="46" y="63"/>
                  <a:pt x="46" y="63"/>
                </a:cubicBezTo>
                <a:cubicBezTo>
                  <a:pt x="70" y="45"/>
                  <a:pt x="70" y="45"/>
                  <a:pt x="70" y="45"/>
                </a:cubicBezTo>
                <a:cubicBezTo>
                  <a:pt x="73" y="47"/>
                  <a:pt x="73" y="47"/>
                  <a:pt x="73" y="47"/>
                </a:cubicBezTo>
                <a:cubicBezTo>
                  <a:pt x="78" y="51"/>
                  <a:pt x="78" y="51"/>
                  <a:pt x="78" y="51"/>
                </a:cubicBezTo>
                <a:cubicBezTo>
                  <a:pt x="82" y="46"/>
                  <a:pt x="82" y="46"/>
                  <a:pt x="82" y="46"/>
                </a:cubicBezTo>
                <a:cubicBezTo>
                  <a:pt x="104" y="22"/>
                  <a:pt x="104" y="22"/>
                  <a:pt x="104" y="22"/>
                </a:cubicBezTo>
                <a:cubicBezTo>
                  <a:pt x="109" y="26"/>
                  <a:pt x="109" y="26"/>
                  <a:pt x="109" y="26"/>
                </a:cubicBezTo>
                <a:cubicBezTo>
                  <a:pt x="111" y="13"/>
                  <a:pt x="111" y="13"/>
                  <a:pt x="111" y="13"/>
                </a:cubicBezTo>
                <a:cubicBezTo>
                  <a:pt x="113" y="0"/>
                  <a:pt x="113" y="0"/>
                  <a:pt x="113" y="0"/>
                </a:cubicBezTo>
                <a:cubicBezTo>
                  <a:pt x="101" y="5"/>
                  <a:pt x="101" y="5"/>
                  <a:pt x="101" y="5"/>
                </a:cubicBezTo>
                <a:cubicBezTo>
                  <a:pt x="89" y="10"/>
                  <a:pt x="89" y="10"/>
                  <a:pt x="89" y="10"/>
                </a:cubicBezTo>
                <a:cubicBezTo>
                  <a:pt x="93" y="13"/>
                  <a:pt x="93" y="13"/>
                  <a:pt x="93" y="13"/>
                </a:cubicBezTo>
                <a:cubicBezTo>
                  <a:pt x="76" y="32"/>
                  <a:pt x="76" y="32"/>
                  <a:pt x="76" y="32"/>
                </a:cubicBezTo>
                <a:cubicBezTo>
                  <a:pt x="74" y="31"/>
                  <a:pt x="74" y="31"/>
                  <a:pt x="74" y="31"/>
                </a:cubicBezTo>
                <a:cubicBezTo>
                  <a:pt x="70" y="28"/>
                  <a:pt x="70" y="28"/>
                  <a:pt x="70" y="28"/>
                </a:cubicBezTo>
                <a:cubicBezTo>
                  <a:pt x="65" y="31"/>
                  <a:pt x="65" y="31"/>
                  <a:pt x="65" y="31"/>
                </a:cubicBezTo>
                <a:cubicBezTo>
                  <a:pt x="42" y="49"/>
                  <a:pt x="42" y="49"/>
                  <a:pt x="42" y="49"/>
                </a:cubicBezTo>
                <a:cubicBezTo>
                  <a:pt x="33" y="43"/>
                  <a:pt x="33" y="43"/>
                  <a:pt x="33" y="43"/>
                </a:cubicBezTo>
                <a:cubicBezTo>
                  <a:pt x="29" y="41"/>
                  <a:pt x="29" y="41"/>
                  <a:pt x="29" y="41"/>
                </a:cubicBezTo>
                <a:cubicBezTo>
                  <a:pt x="25" y="43"/>
                  <a:pt x="25" y="43"/>
                  <a:pt x="25" y="43"/>
                </a:cubicBezTo>
                <a:cubicBezTo>
                  <a:pt x="0" y="58"/>
                  <a:pt x="0" y="58"/>
                  <a:pt x="0" y="58"/>
                </a:cubicBezTo>
                <a:close/>
                <a:moveTo>
                  <a:pt x="13" y="75"/>
                </a:moveTo>
                <a:cubicBezTo>
                  <a:pt x="13" y="86"/>
                  <a:pt x="13" y="86"/>
                  <a:pt x="13" y="86"/>
                </a:cubicBezTo>
                <a:cubicBezTo>
                  <a:pt x="11" y="86"/>
                  <a:pt x="10" y="86"/>
                  <a:pt x="9" y="86"/>
                </a:cubicBezTo>
                <a:cubicBezTo>
                  <a:pt x="9" y="77"/>
                  <a:pt x="9" y="77"/>
                  <a:pt x="9" y="77"/>
                </a:cubicBezTo>
                <a:cubicBezTo>
                  <a:pt x="13" y="75"/>
                  <a:pt x="13" y="75"/>
                  <a:pt x="13" y="75"/>
                </a:cubicBezTo>
                <a:close/>
                <a:moveTo>
                  <a:pt x="21" y="22"/>
                </a:moveTo>
                <a:cubicBezTo>
                  <a:pt x="23" y="17"/>
                  <a:pt x="23" y="17"/>
                  <a:pt x="23" y="17"/>
                </a:cubicBezTo>
                <a:cubicBezTo>
                  <a:pt x="31" y="12"/>
                  <a:pt x="31" y="12"/>
                  <a:pt x="31" y="12"/>
                </a:cubicBezTo>
                <a:cubicBezTo>
                  <a:pt x="41" y="12"/>
                  <a:pt x="41" y="12"/>
                  <a:pt x="41" y="12"/>
                </a:cubicBezTo>
                <a:cubicBezTo>
                  <a:pt x="43" y="19"/>
                  <a:pt x="43" y="19"/>
                  <a:pt x="43" y="19"/>
                </a:cubicBezTo>
                <a:cubicBezTo>
                  <a:pt x="49" y="19"/>
                  <a:pt x="49" y="19"/>
                  <a:pt x="49" y="19"/>
                </a:cubicBezTo>
                <a:cubicBezTo>
                  <a:pt x="49" y="21"/>
                  <a:pt x="49" y="21"/>
                  <a:pt x="49" y="21"/>
                </a:cubicBezTo>
                <a:cubicBezTo>
                  <a:pt x="41" y="22"/>
                  <a:pt x="41" y="22"/>
                  <a:pt x="41" y="22"/>
                </a:cubicBezTo>
                <a:cubicBezTo>
                  <a:pt x="39" y="19"/>
                  <a:pt x="39" y="19"/>
                  <a:pt x="39" y="19"/>
                </a:cubicBezTo>
                <a:cubicBezTo>
                  <a:pt x="37" y="26"/>
                  <a:pt x="37" y="26"/>
                  <a:pt x="37" y="26"/>
                </a:cubicBezTo>
                <a:cubicBezTo>
                  <a:pt x="43" y="33"/>
                  <a:pt x="43" y="33"/>
                  <a:pt x="43" y="33"/>
                </a:cubicBezTo>
                <a:cubicBezTo>
                  <a:pt x="43" y="44"/>
                  <a:pt x="43" y="44"/>
                  <a:pt x="43" y="44"/>
                </a:cubicBezTo>
                <a:cubicBezTo>
                  <a:pt x="41" y="44"/>
                  <a:pt x="41" y="44"/>
                  <a:pt x="41" y="44"/>
                </a:cubicBezTo>
                <a:cubicBezTo>
                  <a:pt x="39" y="35"/>
                  <a:pt x="39" y="35"/>
                  <a:pt x="39" y="35"/>
                </a:cubicBezTo>
                <a:cubicBezTo>
                  <a:pt x="34" y="31"/>
                  <a:pt x="34" y="31"/>
                  <a:pt x="34" y="31"/>
                </a:cubicBezTo>
                <a:cubicBezTo>
                  <a:pt x="32" y="33"/>
                  <a:pt x="31" y="38"/>
                  <a:pt x="31" y="38"/>
                </a:cubicBezTo>
                <a:cubicBezTo>
                  <a:pt x="21" y="40"/>
                  <a:pt x="21" y="40"/>
                  <a:pt x="21" y="40"/>
                </a:cubicBezTo>
                <a:cubicBezTo>
                  <a:pt x="20" y="38"/>
                  <a:pt x="20" y="38"/>
                  <a:pt x="20" y="38"/>
                </a:cubicBezTo>
                <a:cubicBezTo>
                  <a:pt x="27" y="35"/>
                  <a:pt x="27" y="35"/>
                  <a:pt x="27" y="35"/>
                </a:cubicBezTo>
                <a:cubicBezTo>
                  <a:pt x="29" y="25"/>
                  <a:pt x="29" y="25"/>
                  <a:pt x="29" y="25"/>
                </a:cubicBezTo>
                <a:cubicBezTo>
                  <a:pt x="30" y="17"/>
                  <a:pt x="30" y="17"/>
                  <a:pt x="30" y="17"/>
                </a:cubicBezTo>
                <a:cubicBezTo>
                  <a:pt x="26" y="18"/>
                  <a:pt x="26" y="18"/>
                  <a:pt x="26" y="18"/>
                </a:cubicBezTo>
                <a:cubicBezTo>
                  <a:pt x="23" y="24"/>
                  <a:pt x="23" y="24"/>
                  <a:pt x="23" y="24"/>
                </a:cubicBezTo>
                <a:lnTo>
                  <a:pt x="21" y="22"/>
                </a:lnTo>
                <a:close/>
              </a:path>
            </a:pathLst>
          </a:custGeom>
          <a:ln>
            <a:noFill/>
          </a:ln>
          <a:effectLst/>
        </p:spPr>
        <p:txBody>
          <a:bodyPr vert="horz" wrap="square" lIns="91411" tIns="45705" rIns="91411" bIns="45705" numCol="1" anchor="t" anchorCtr="0" compatLnSpc="1"/>
          <a:p>
            <a:endParaRPr lang="zh-CN" altLang="en-US" sz="2400">
              <a:gradFill>
                <a:gsLst>
                  <a:gs pos="100000">
                    <a:srgbClr val="9D611F"/>
                  </a:gs>
                  <a:gs pos="0">
                    <a:srgbClr val="EAD074"/>
                  </a:gs>
                </a:gsLst>
                <a:lin ang="5400000" scaled="1"/>
              </a:gradFill>
              <a:latin typeface="微软雅黑" panose="020B0503020204020204" pitchFamily="34" charset="-122"/>
              <a:ea typeface="微软雅黑" panose="020B0503020204020204" pitchFamily="34" charset="-122"/>
            </a:endParaRPr>
          </a:p>
        </p:txBody>
      </p:sp>
      <p:sp useBgFill="1">
        <p:nvSpPr>
          <p:cNvPr id="3" name="Freeform 22"/>
          <p:cNvSpPr>
            <a:spLocks noEditPoints="1"/>
          </p:cNvSpPr>
          <p:nvPr/>
        </p:nvSpPr>
        <p:spPr bwMode="auto">
          <a:xfrm>
            <a:off x="8186420" y="1548765"/>
            <a:ext cx="520700" cy="611505"/>
          </a:xfrm>
          <a:custGeom>
            <a:avLst/>
            <a:gdLst>
              <a:gd name="T0" fmla="*/ 90 w 641"/>
              <a:gd name="T1" fmla="*/ 424 h 748"/>
              <a:gd name="T2" fmla="*/ 158 w 641"/>
              <a:gd name="T3" fmla="*/ 424 h 748"/>
              <a:gd name="T4" fmla="*/ 205 w 641"/>
              <a:gd name="T5" fmla="*/ 408 h 748"/>
              <a:gd name="T6" fmla="*/ 291 w 641"/>
              <a:gd name="T7" fmla="*/ 588 h 748"/>
              <a:gd name="T8" fmla="*/ 312 w 641"/>
              <a:gd name="T9" fmla="*/ 475 h 748"/>
              <a:gd name="T10" fmla="*/ 297 w 641"/>
              <a:gd name="T11" fmla="*/ 468 h 748"/>
              <a:gd name="T12" fmla="*/ 298 w 641"/>
              <a:gd name="T13" fmla="*/ 452 h 748"/>
              <a:gd name="T14" fmla="*/ 360 w 641"/>
              <a:gd name="T15" fmla="*/ 452 h 748"/>
              <a:gd name="T16" fmla="*/ 360 w 641"/>
              <a:gd name="T17" fmla="*/ 468 h 748"/>
              <a:gd name="T18" fmla="*/ 346 w 641"/>
              <a:gd name="T19" fmla="*/ 475 h 748"/>
              <a:gd name="T20" fmla="*/ 365 w 641"/>
              <a:gd name="T21" fmla="*/ 583 h 748"/>
              <a:gd name="T22" fmla="*/ 439 w 641"/>
              <a:gd name="T23" fmla="*/ 415 h 748"/>
              <a:gd name="T24" fmla="*/ 482 w 641"/>
              <a:gd name="T25" fmla="*/ 420 h 748"/>
              <a:gd name="T26" fmla="*/ 545 w 641"/>
              <a:gd name="T27" fmla="*/ 420 h 748"/>
              <a:gd name="T28" fmla="*/ 632 w 641"/>
              <a:gd name="T29" fmla="*/ 691 h 748"/>
              <a:gd name="T30" fmla="*/ 544 w 641"/>
              <a:gd name="T31" fmla="*/ 722 h 748"/>
              <a:gd name="T32" fmla="*/ 532 w 641"/>
              <a:gd name="T33" fmla="*/ 681 h 748"/>
              <a:gd name="T34" fmla="*/ 504 w 641"/>
              <a:gd name="T35" fmla="*/ 729 h 748"/>
              <a:gd name="T36" fmla="*/ 123 w 641"/>
              <a:gd name="T37" fmla="*/ 731 h 748"/>
              <a:gd name="T38" fmla="*/ 94 w 641"/>
              <a:gd name="T39" fmla="*/ 681 h 748"/>
              <a:gd name="T40" fmla="*/ 81 w 641"/>
              <a:gd name="T41" fmla="*/ 724 h 748"/>
              <a:gd name="T42" fmla="*/ 0 w 641"/>
              <a:gd name="T43" fmla="*/ 691 h 748"/>
              <a:gd name="T44" fmla="*/ 90 w 641"/>
              <a:gd name="T45" fmla="*/ 424 h 748"/>
              <a:gd name="T46" fmla="*/ 185 w 641"/>
              <a:gd name="T47" fmla="*/ 289 h 748"/>
              <a:gd name="T48" fmla="*/ 185 w 641"/>
              <a:gd name="T49" fmla="*/ 289 h 748"/>
              <a:gd name="T50" fmla="*/ 163 w 641"/>
              <a:gd name="T51" fmla="*/ 264 h 748"/>
              <a:gd name="T52" fmla="*/ 155 w 641"/>
              <a:gd name="T53" fmla="*/ 214 h 748"/>
              <a:gd name="T54" fmla="*/ 155 w 641"/>
              <a:gd name="T55" fmla="*/ 207 h 748"/>
              <a:gd name="T56" fmla="*/ 160 w 641"/>
              <a:gd name="T57" fmla="*/ 204 h 748"/>
              <a:gd name="T58" fmla="*/ 164 w 641"/>
              <a:gd name="T59" fmla="*/ 202 h 748"/>
              <a:gd name="T60" fmla="*/ 199 w 641"/>
              <a:gd name="T61" fmla="*/ 47 h 748"/>
              <a:gd name="T62" fmla="*/ 423 w 641"/>
              <a:gd name="T63" fmla="*/ 43 h 748"/>
              <a:gd name="T64" fmla="*/ 466 w 641"/>
              <a:gd name="T65" fmla="*/ 200 h 748"/>
              <a:gd name="T66" fmla="*/ 472 w 641"/>
              <a:gd name="T67" fmla="*/ 204 h 748"/>
              <a:gd name="T68" fmla="*/ 478 w 641"/>
              <a:gd name="T69" fmla="*/ 207 h 748"/>
              <a:gd name="T70" fmla="*/ 478 w 641"/>
              <a:gd name="T71" fmla="*/ 214 h 748"/>
              <a:gd name="T72" fmla="*/ 471 w 641"/>
              <a:gd name="T73" fmla="*/ 263 h 748"/>
              <a:gd name="T74" fmla="*/ 449 w 641"/>
              <a:gd name="T75" fmla="*/ 288 h 748"/>
              <a:gd name="T76" fmla="*/ 328 w 641"/>
              <a:gd name="T77" fmla="*/ 397 h 748"/>
              <a:gd name="T78" fmla="*/ 299 w 641"/>
              <a:gd name="T79" fmla="*/ 395 h 748"/>
              <a:gd name="T80" fmla="*/ 185 w 641"/>
              <a:gd name="T81" fmla="*/ 289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1" h="748">
                <a:moveTo>
                  <a:pt x="90" y="424"/>
                </a:moveTo>
                <a:cubicBezTo>
                  <a:pt x="114" y="424"/>
                  <a:pt x="137" y="424"/>
                  <a:pt x="158" y="424"/>
                </a:cubicBezTo>
                <a:cubicBezTo>
                  <a:pt x="178" y="425"/>
                  <a:pt x="194" y="421"/>
                  <a:pt x="205" y="408"/>
                </a:cubicBezTo>
                <a:lnTo>
                  <a:pt x="291" y="588"/>
                </a:lnTo>
                <a:lnTo>
                  <a:pt x="312" y="475"/>
                </a:lnTo>
                <a:lnTo>
                  <a:pt x="297" y="468"/>
                </a:lnTo>
                <a:lnTo>
                  <a:pt x="298" y="452"/>
                </a:lnTo>
                <a:lnTo>
                  <a:pt x="360" y="452"/>
                </a:lnTo>
                <a:lnTo>
                  <a:pt x="360" y="468"/>
                </a:lnTo>
                <a:lnTo>
                  <a:pt x="346" y="475"/>
                </a:lnTo>
                <a:lnTo>
                  <a:pt x="365" y="583"/>
                </a:lnTo>
                <a:lnTo>
                  <a:pt x="439" y="415"/>
                </a:lnTo>
                <a:cubicBezTo>
                  <a:pt x="450" y="420"/>
                  <a:pt x="464" y="422"/>
                  <a:pt x="482" y="420"/>
                </a:cubicBezTo>
                <a:cubicBezTo>
                  <a:pt x="502" y="420"/>
                  <a:pt x="523" y="420"/>
                  <a:pt x="545" y="420"/>
                </a:cubicBezTo>
                <a:cubicBezTo>
                  <a:pt x="604" y="475"/>
                  <a:pt x="641" y="606"/>
                  <a:pt x="632" y="691"/>
                </a:cubicBezTo>
                <a:cubicBezTo>
                  <a:pt x="614" y="704"/>
                  <a:pt x="583" y="714"/>
                  <a:pt x="544" y="722"/>
                </a:cubicBezTo>
                <a:lnTo>
                  <a:pt x="532" y="681"/>
                </a:lnTo>
                <a:lnTo>
                  <a:pt x="504" y="729"/>
                </a:lnTo>
                <a:cubicBezTo>
                  <a:pt x="390" y="746"/>
                  <a:pt x="233" y="748"/>
                  <a:pt x="123" y="731"/>
                </a:cubicBezTo>
                <a:lnTo>
                  <a:pt x="94" y="681"/>
                </a:lnTo>
                <a:lnTo>
                  <a:pt x="81" y="724"/>
                </a:lnTo>
                <a:cubicBezTo>
                  <a:pt x="43" y="716"/>
                  <a:pt x="14" y="705"/>
                  <a:pt x="0" y="691"/>
                </a:cubicBezTo>
                <a:cubicBezTo>
                  <a:pt x="1" y="616"/>
                  <a:pt x="15" y="489"/>
                  <a:pt x="90" y="424"/>
                </a:cubicBezTo>
                <a:close/>
                <a:moveTo>
                  <a:pt x="185" y="289"/>
                </a:moveTo>
                <a:lnTo>
                  <a:pt x="185" y="289"/>
                </a:lnTo>
                <a:cubicBezTo>
                  <a:pt x="175" y="284"/>
                  <a:pt x="168" y="275"/>
                  <a:pt x="163" y="264"/>
                </a:cubicBezTo>
                <a:cubicBezTo>
                  <a:pt x="157" y="251"/>
                  <a:pt x="155" y="234"/>
                  <a:pt x="155" y="214"/>
                </a:cubicBezTo>
                <a:lnTo>
                  <a:pt x="155" y="207"/>
                </a:lnTo>
                <a:lnTo>
                  <a:pt x="160" y="204"/>
                </a:lnTo>
                <a:cubicBezTo>
                  <a:pt x="162" y="203"/>
                  <a:pt x="163" y="202"/>
                  <a:pt x="164" y="202"/>
                </a:cubicBezTo>
                <a:cubicBezTo>
                  <a:pt x="152" y="117"/>
                  <a:pt x="162" y="78"/>
                  <a:pt x="199" y="47"/>
                </a:cubicBezTo>
                <a:cubicBezTo>
                  <a:pt x="256" y="0"/>
                  <a:pt x="365" y="0"/>
                  <a:pt x="423" y="43"/>
                </a:cubicBezTo>
                <a:cubicBezTo>
                  <a:pt x="463" y="72"/>
                  <a:pt x="477" y="123"/>
                  <a:pt x="466" y="200"/>
                </a:cubicBezTo>
                <a:cubicBezTo>
                  <a:pt x="468" y="201"/>
                  <a:pt x="470" y="202"/>
                  <a:pt x="472" y="204"/>
                </a:cubicBezTo>
                <a:lnTo>
                  <a:pt x="478" y="207"/>
                </a:lnTo>
                <a:lnTo>
                  <a:pt x="478" y="214"/>
                </a:lnTo>
                <a:cubicBezTo>
                  <a:pt x="478" y="233"/>
                  <a:pt x="476" y="250"/>
                  <a:pt x="471" y="263"/>
                </a:cubicBezTo>
                <a:cubicBezTo>
                  <a:pt x="466" y="275"/>
                  <a:pt x="459" y="283"/>
                  <a:pt x="449" y="288"/>
                </a:cubicBezTo>
                <a:cubicBezTo>
                  <a:pt x="434" y="338"/>
                  <a:pt x="381" y="392"/>
                  <a:pt x="328" y="397"/>
                </a:cubicBezTo>
                <a:cubicBezTo>
                  <a:pt x="319" y="398"/>
                  <a:pt x="308" y="398"/>
                  <a:pt x="299" y="395"/>
                </a:cubicBezTo>
                <a:cubicBezTo>
                  <a:pt x="241" y="374"/>
                  <a:pt x="203" y="350"/>
                  <a:pt x="185" y="289"/>
                </a:cubicBezTo>
                <a:close/>
              </a:path>
            </a:pathLst>
          </a:custGeom>
          <a:ln>
            <a:noFill/>
          </a:ln>
        </p:spPr>
        <p:txBody>
          <a:bodyPr vert="horz" wrap="square" lIns="91411" tIns="45705" rIns="91411" bIns="45705" numCol="1" anchor="t" anchorCtr="0" compatLnSpc="1"/>
          <a:p>
            <a:endParaRPr lang="zh-CN" altLang="en-US" sz="240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4" name="文本框 59"/>
          <p:cNvSpPr txBox="1"/>
          <p:nvPr/>
        </p:nvSpPr>
        <p:spPr>
          <a:xfrm>
            <a:off x="3402965" y="2268855"/>
            <a:ext cx="1439545" cy="337185"/>
          </a:xfrm>
          <a:prstGeom prst="rect">
            <a:avLst/>
          </a:prstGeom>
          <a:noFill/>
        </p:spPr>
        <p:txBody>
          <a:bodyPr wrap="square" rtlCol="0">
            <a:spAutoFit/>
          </a:bodyPr>
          <a:p>
            <a:pPr algn="ctr">
              <a:spcBef>
                <a:spcPct val="50000"/>
              </a:spcBef>
            </a:pPr>
            <a:r>
              <a:rPr lang="zh-CN" altLang="en-US" sz="1600">
                <a:solidFill>
                  <a:schemeClr val="bg1"/>
                </a:solidFill>
                <a:sym typeface="+mn-ea"/>
              </a:rPr>
              <a:t>客户端</a:t>
            </a:r>
            <a:r>
              <a:rPr lang="zh-CN" altLang="en-US" sz="1600">
                <a:solidFill>
                  <a:schemeClr val="bg1"/>
                </a:solidFill>
                <a:sym typeface="+mn-ea"/>
              </a:rPr>
              <a:t>点价员</a:t>
            </a:r>
            <a:endParaRPr lang="zh-CN" altLang="en-US" sz="16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 name="文本框 59"/>
          <p:cNvSpPr txBox="1"/>
          <p:nvPr/>
        </p:nvSpPr>
        <p:spPr>
          <a:xfrm>
            <a:off x="7727315" y="2195830"/>
            <a:ext cx="1439545" cy="583565"/>
          </a:xfrm>
          <a:prstGeom prst="rect">
            <a:avLst/>
          </a:prstGeom>
          <a:noFill/>
        </p:spPr>
        <p:txBody>
          <a:bodyPr wrap="square" rtlCol="0">
            <a:spAutoFit/>
          </a:bodyPr>
          <a:p>
            <a:pPr algn="ctr">
              <a:spcBef>
                <a:spcPct val="50000"/>
              </a:spcBef>
            </a:pPr>
            <a:r>
              <a:rPr lang="zh-CN" altLang="en-US" sz="1600">
                <a:solidFill>
                  <a:schemeClr val="bg1"/>
                </a:solidFill>
                <a:sym typeface="+mn-ea"/>
              </a:rPr>
              <a:t>客户端系统管理</a:t>
            </a:r>
            <a:r>
              <a:rPr lang="zh-CN" altLang="en-US" sz="1600">
                <a:solidFill>
                  <a:schemeClr val="bg1"/>
                </a:solidFill>
                <a:sym typeface="+mn-ea"/>
              </a:rPr>
              <a:t>员</a:t>
            </a:r>
            <a:endParaRPr lang="zh-CN" altLang="en-US" sz="1600" dirty="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剪去单角的矩形 13"/>
          <p:cNvSpPr/>
          <p:nvPr/>
        </p:nvSpPr>
        <p:spPr>
          <a:xfrm>
            <a:off x="2085975" y="3177540"/>
            <a:ext cx="3996055" cy="121285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剪去单角的矩形 14"/>
          <p:cNvSpPr/>
          <p:nvPr/>
        </p:nvSpPr>
        <p:spPr>
          <a:xfrm>
            <a:off x="6423660" y="3177540"/>
            <a:ext cx="3996055" cy="1212850"/>
          </a:xfrm>
          <a:prstGeom prst="snip1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文本框 15"/>
          <p:cNvSpPr txBox="1"/>
          <p:nvPr/>
        </p:nvSpPr>
        <p:spPr>
          <a:xfrm>
            <a:off x="2162810" y="3269615"/>
            <a:ext cx="3976370" cy="1346835"/>
          </a:xfrm>
          <a:prstGeom prst="rect">
            <a:avLst/>
          </a:prstGeom>
          <a:noFill/>
        </p:spPr>
        <p:txBody>
          <a:bodyPr wrap="square" rtlCol="0" anchor="t">
            <a:spAutoFit/>
          </a:bodyPr>
          <a:p>
            <a:pPr algn="l"/>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申请点价</a:t>
            </a:r>
            <a:endParaRPr lang="zh-CN" altLang="en-US" sz="1600">
              <a:solidFill>
                <a:schemeClr val="bg1"/>
              </a:solidFill>
              <a:sym typeface="+mn-ea"/>
            </a:endParaRPr>
          </a:p>
          <a:p>
            <a:pPr algn="l"/>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申请转月</a:t>
            </a:r>
            <a:br>
              <a:rPr lang="zh-CN" altLang="en-US" sz="1600">
                <a:solidFill>
                  <a:schemeClr val="bg1"/>
                </a:solidFill>
                <a:sym typeface="+mn-ea"/>
              </a:rPr>
            </a:br>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对点价及转月申请发起改单或撤单申请</a:t>
            </a:r>
            <a:endParaRPr lang="zh-CN" altLang="en-US" sz="1600">
              <a:solidFill>
                <a:schemeClr val="bg1"/>
              </a:solidFill>
              <a:sym typeface="+mn-ea"/>
            </a:endParaRPr>
          </a:p>
          <a:p>
            <a:pPr algn="l"/>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点价成功合同分配</a:t>
            </a:r>
            <a:endParaRPr lang="zh-CN" altLang="en-US" sz="1600">
              <a:solidFill>
                <a:schemeClr val="bg1"/>
              </a:solidFill>
              <a:sym typeface="+mn-ea"/>
            </a:endParaRPr>
          </a:p>
          <a:p>
            <a:pPr algn="dist">
              <a:lnSpc>
                <a:spcPct val="110000"/>
              </a:lnSpc>
              <a:spcBef>
                <a:spcPts val="0"/>
              </a:spcBef>
              <a:spcAft>
                <a:spcPts val="0"/>
              </a:spcAft>
            </a:pPr>
            <a:endParaRPr lang="zh-CN" altLang="en-US" sz="1600"/>
          </a:p>
        </p:txBody>
      </p:sp>
      <p:sp>
        <p:nvSpPr>
          <p:cNvPr id="18" name="文本框 17"/>
          <p:cNvSpPr txBox="1"/>
          <p:nvPr/>
        </p:nvSpPr>
        <p:spPr>
          <a:xfrm>
            <a:off x="6558280" y="3480435"/>
            <a:ext cx="3449955" cy="607695"/>
          </a:xfrm>
          <a:prstGeom prst="rect">
            <a:avLst/>
          </a:prstGeom>
          <a:noFill/>
        </p:spPr>
        <p:txBody>
          <a:bodyPr wrap="square" rtlCol="0" anchor="t">
            <a:spAutoFit/>
          </a:bodyPr>
          <a:p>
            <a:pPr algn="l"/>
            <a:r>
              <a:rPr lang="zh-CN" altLang="en-US" sz="1600" noProof="0">
                <a:ln>
                  <a:noFill/>
                </a:ln>
                <a:solidFill>
                  <a:srgbClr val="02112E"/>
                </a:solidFill>
                <a:effectLst/>
                <a:uLnTx/>
                <a:uFillTx/>
                <a:latin typeface="宋体" panose="02010600030101010101" pitchFamily="2" charset="-122"/>
                <a:ea typeface="宋体" panose="02010600030101010101" pitchFamily="2" charset="-122"/>
                <a:cs typeface="+mn-ea"/>
                <a:sym typeface="+mn-ea"/>
              </a:rPr>
              <a:t>◎</a:t>
            </a:r>
            <a:r>
              <a:rPr lang="zh-CN" altLang="en-US" sz="1600">
                <a:solidFill>
                  <a:schemeClr val="bg1"/>
                </a:solidFill>
                <a:sym typeface="+mn-ea"/>
              </a:rPr>
              <a:t>配置自己公司点价账号</a:t>
            </a:r>
            <a:endParaRPr lang="zh-CN" altLang="en-US" sz="1600">
              <a:solidFill>
                <a:schemeClr val="bg1"/>
              </a:solidFill>
              <a:sym typeface="+mn-ea"/>
            </a:endParaRPr>
          </a:p>
          <a:p>
            <a:pPr algn="dist">
              <a:lnSpc>
                <a:spcPct val="110000"/>
              </a:lnSpc>
              <a:spcBef>
                <a:spcPts val="0"/>
              </a:spcBef>
              <a:spcAft>
                <a:spcPts val="0"/>
              </a:spcAft>
            </a:pPr>
            <a:endParaRPr lang="zh-CN" altLang="en-US" sz="1600"/>
          </a:p>
        </p:txBody>
      </p:sp>
      <p:grpSp>
        <p:nvGrpSpPr>
          <p:cNvPr id="23" name="组合 22"/>
          <p:cNvGrpSpPr/>
          <p:nvPr/>
        </p:nvGrpSpPr>
        <p:grpSpPr>
          <a:xfrm rot="0">
            <a:off x="2085975" y="4816475"/>
            <a:ext cx="3975735" cy="1152525"/>
            <a:chOff x="3285" y="7150"/>
            <a:chExt cx="5451" cy="1580"/>
          </a:xfrm>
        </p:grpSpPr>
        <p:sp>
          <p:nvSpPr>
            <p:cNvPr id="44" name="矩形 43"/>
            <p:cNvSpPr/>
            <p:nvPr/>
          </p:nvSpPr>
          <p:spPr>
            <a:xfrm>
              <a:off x="3285" y="7150"/>
              <a:ext cx="2602" cy="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点价管理</a:t>
              </a:r>
              <a:endParaRPr lang="zh-CN" altLang="en-US" sz="1400"/>
            </a:p>
          </p:txBody>
        </p:sp>
        <p:sp>
          <p:nvSpPr>
            <p:cNvPr id="19" name="矩形 18"/>
            <p:cNvSpPr/>
            <p:nvPr/>
          </p:nvSpPr>
          <p:spPr>
            <a:xfrm>
              <a:off x="3285" y="8066"/>
              <a:ext cx="2602" cy="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sym typeface="+mn-ea"/>
                </a:rPr>
                <a:t>转月管理</a:t>
              </a:r>
              <a:endParaRPr lang="zh-CN" altLang="en-US" sz="1400"/>
            </a:p>
          </p:txBody>
        </p:sp>
        <p:sp>
          <p:nvSpPr>
            <p:cNvPr id="20" name="矩形 19"/>
            <p:cNvSpPr/>
            <p:nvPr/>
          </p:nvSpPr>
          <p:spPr>
            <a:xfrm>
              <a:off x="6134" y="7150"/>
              <a:ext cx="2602" cy="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合同分配</a:t>
              </a:r>
              <a:endParaRPr lang="zh-CN" altLang="en-US" sz="1400"/>
            </a:p>
          </p:txBody>
        </p:sp>
        <p:sp>
          <p:nvSpPr>
            <p:cNvPr id="21" name="矩形 20"/>
            <p:cNvSpPr/>
            <p:nvPr/>
          </p:nvSpPr>
          <p:spPr>
            <a:xfrm>
              <a:off x="6134" y="8044"/>
              <a:ext cx="2602" cy="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消息提醒</a:t>
              </a:r>
              <a:endParaRPr lang="zh-CN" altLang="en-US" sz="1400"/>
            </a:p>
          </p:txBody>
        </p:sp>
      </p:grpSp>
      <p:sp>
        <p:nvSpPr>
          <p:cNvPr id="43" name="矩形 42"/>
          <p:cNvSpPr/>
          <p:nvPr/>
        </p:nvSpPr>
        <p:spPr>
          <a:xfrm>
            <a:off x="6433185" y="4816475"/>
            <a:ext cx="1898015" cy="48450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400"/>
              <a:t>系统设置</a:t>
            </a:r>
            <a:endParaRPr lang="zh-CN" altLang="en-US" sz="1400"/>
          </a:p>
        </p:txBody>
      </p:sp>
      <p:pic>
        <p:nvPicPr>
          <p:cNvPr id="6" name="图片 5" descr="timg[1]"/>
          <p:cNvPicPr>
            <a:picLocks noChangeAspect="1"/>
          </p:cNvPicPr>
          <p:nvPr/>
        </p:nvPicPr>
        <p:blipFill>
          <a:blip r:embed="rId2"/>
          <a:stretch>
            <a:fillRect/>
          </a:stretch>
        </p:blipFill>
        <p:spPr>
          <a:xfrm>
            <a:off x="9067800" y="144780"/>
            <a:ext cx="948055" cy="654050"/>
          </a:xfrm>
          <a:prstGeom prst="rect">
            <a:avLst/>
          </a:prstGeom>
        </p:spPr>
      </p:pic>
    </p:spTree>
    <p:custDataLst>
      <p:tags r:id="rId3"/>
    </p:custData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 name="文本框 63"/>
          <p:cNvSpPr txBox="1"/>
          <p:nvPr/>
        </p:nvSpPr>
        <p:spPr>
          <a:xfrm>
            <a:off x="1281430" y="292735"/>
            <a:ext cx="2773680" cy="521970"/>
          </a:xfrm>
          <a:prstGeom prst="rect">
            <a:avLst/>
          </a:prstGeom>
          <a:noFill/>
        </p:spPr>
        <p:txBody>
          <a:bodyPr wrap="none" rtlCol="0" anchor="t">
            <a:spAutoFit/>
          </a:bodyPr>
          <a:p>
            <a:pPr lvl="1" algn="ct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系统操作演示</a:t>
            </a:r>
            <a:endParaRPr lang="zh-CN" altLang="en-US" sz="2800">
              <a:latin typeface="方正正中黑简体" panose="02000000000000000000" charset="-122"/>
              <a:ea typeface="方正正中黑简体" panose="02000000000000000000" charset="-122"/>
            </a:endParaRPr>
          </a:p>
        </p:txBody>
      </p:sp>
      <p:pic>
        <p:nvPicPr>
          <p:cNvPr id="67" name="图片 66" descr="富农"/>
          <p:cNvPicPr>
            <a:picLocks noChangeAspect="1"/>
          </p:cNvPicPr>
          <p:nvPr/>
        </p:nvPicPr>
        <p:blipFill>
          <a:blip r:embed="rId1"/>
          <a:stretch>
            <a:fillRect/>
          </a:stretch>
        </p:blipFill>
        <p:spPr>
          <a:xfrm>
            <a:off x="10162540" y="207010"/>
            <a:ext cx="1410335" cy="596265"/>
          </a:xfrm>
          <a:prstGeom prst="rect">
            <a:avLst/>
          </a:prstGeom>
        </p:spPr>
      </p:pic>
      <p:sp>
        <p:nvSpPr>
          <p:cNvPr id="8" name="五边形 8"/>
          <p:cNvSpPr/>
          <p:nvPr/>
        </p:nvSpPr>
        <p:spPr>
          <a:xfrm rot="16200000" flipV="1">
            <a:off x="3190875" y="3088005"/>
            <a:ext cx="1620520" cy="2198370"/>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solidFill>
                <a:srgbClr val="492608"/>
              </a:solidFill>
              <a:latin typeface="微软雅黑" panose="020B0503020204020204" pitchFamily="34" charset="-122"/>
              <a:ea typeface="微软雅黑" panose="020B0503020204020204" pitchFamily="34" charset="-122"/>
            </a:endParaRPr>
          </a:p>
        </p:txBody>
      </p:sp>
      <p:sp>
        <p:nvSpPr>
          <p:cNvPr id="13" name="五边形 11"/>
          <p:cNvSpPr/>
          <p:nvPr/>
        </p:nvSpPr>
        <p:spPr>
          <a:xfrm rot="16200000" flipV="1">
            <a:off x="5774690" y="3088005"/>
            <a:ext cx="1620520" cy="2198370"/>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solidFill>
                <a:srgbClr val="492608"/>
              </a:solidFill>
              <a:latin typeface="微软雅黑" panose="020B0503020204020204" pitchFamily="34" charset="-122"/>
              <a:ea typeface="微软雅黑" panose="020B0503020204020204" pitchFamily="34" charset="-122"/>
            </a:endParaRPr>
          </a:p>
        </p:txBody>
      </p:sp>
      <p:sp>
        <p:nvSpPr>
          <p:cNvPr id="24" name="五边形 14"/>
          <p:cNvSpPr/>
          <p:nvPr/>
        </p:nvSpPr>
        <p:spPr>
          <a:xfrm rot="5400000">
            <a:off x="4482465" y="2103755"/>
            <a:ext cx="1620520" cy="2198370"/>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solidFill>
                <a:srgbClr val="492608"/>
              </a:solidFill>
              <a:latin typeface="微软雅黑" panose="020B0503020204020204" pitchFamily="34" charset="-122"/>
              <a:ea typeface="微软雅黑" panose="020B0503020204020204" pitchFamily="34" charset="-122"/>
            </a:endParaRPr>
          </a:p>
        </p:txBody>
      </p:sp>
      <p:sp>
        <p:nvSpPr>
          <p:cNvPr id="27" name="五边形 17"/>
          <p:cNvSpPr/>
          <p:nvPr/>
        </p:nvSpPr>
        <p:spPr>
          <a:xfrm rot="5400000">
            <a:off x="7066915" y="2104390"/>
            <a:ext cx="1620520" cy="2198370"/>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rgbClr val="492608"/>
              </a:solidFill>
              <a:latin typeface="微软雅黑" panose="020B0503020204020204" pitchFamily="34" charset="-122"/>
              <a:ea typeface="微软雅黑" panose="020B0503020204020204" pitchFamily="34" charset="-122"/>
            </a:endParaRPr>
          </a:p>
        </p:txBody>
      </p:sp>
      <p:cxnSp>
        <p:nvCxnSpPr>
          <p:cNvPr id="29" name="肘形连接符 19"/>
          <p:cNvCxnSpPr/>
          <p:nvPr/>
        </p:nvCxnSpPr>
        <p:spPr>
          <a:xfrm rot="16200000" flipV="1">
            <a:off x="4200525" y="1272540"/>
            <a:ext cx="738505" cy="1475740"/>
          </a:xfrm>
          <a:prstGeom prst="bentConnector2">
            <a:avLst/>
          </a:prstGeom>
          <a:ln>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30" name="肘形连接符 20"/>
          <p:cNvCxnSpPr/>
          <p:nvPr/>
        </p:nvCxnSpPr>
        <p:spPr>
          <a:xfrm rot="5400000" flipH="1" flipV="1">
            <a:off x="8153400" y="1480185"/>
            <a:ext cx="738505" cy="1106805"/>
          </a:xfrm>
          <a:prstGeom prst="bentConnector2">
            <a:avLst/>
          </a:prstGeom>
          <a:ln>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31" name="肘形连接符 21"/>
          <p:cNvCxnSpPr/>
          <p:nvPr/>
        </p:nvCxnSpPr>
        <p:spPr>
          <a:xfrm rot="5400000">
            <a:off x="3161665" y="4776470"/>
            <a:ext cx="645795" cy="1061085"/>
          </a:xfrm>
          <a:prstGeom prst="bentConnector2">
            <a:avLst/>
          </a:prstGeom>
          <a:ln>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32" name="肘形连接符 22"/>
          <p:cNvCxnSpPr/>
          <p:nvPr/>
        </p:nvCxnSpPr>
        <p:spPr>
          <a:xfrm rot="16200000" flipH="1">
            <a:off x="6774815" y="4808220"/>
            <a:ext cx="635635" cy="1014730"/>
          </a:xfrm>
          <a:prstGeom prst="bentConnector2">
            <a:avLst/>
          </a:prstGeom>
          <a:ln>
            <a:solidFill>
              <a:srgbClr val="6096E6"/>
            </a:solidFill>
          </a:ln>
        </p:spPr>
        <p:style>
          <a:lnRef idx="1">
            <a:schemeClr val="accent1"/>
          </a:lnRef>
          <a:fillRef idx="0">
            <a:schemeClr val="accent1"/>
          </a:fillRef>
          <a:effectRef idx="0">
            <a:schemeClr val="accent1"/>
          </a:effectRef>
          <a:fontRef idx="minor">
            <a:schemeClr val="tx1"/>
          </a:fontRef>
        </p:style>
      </p:cxnSp>
      <p:sp>
        <p:nvSpPr>
          <p:cNvPr id="33" name="文本框 81"/>
          <p:cNvSpPr txBox="1">
            <a:spLocks noChangeArrowheads="1"/>
          </p:cNvSpPr>
          <p:nvPr/>
        </p:nvSpPr>
        <p:spPr bwMode="auto">
          <a:xfrm>
            <a:off x="622935" y="1225550"/>
            <a:ext cx="2817495" cy="128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l">
              <a:lnSpc>
                <a:spcPct val="120000"/>
              </a:lnSpc>
              <a:spcBef>
                <a:spcPts val="0"/>
              </a:spcBef>
              <a:spcAft>
                <a:spcPts val="800"/>
              </a:spcAft>
            </a:pPr>
            <a:r>
              <a:rPr lang="zh-CN" altLang="en-US" b="1">
                <a:solidFill>
                  <a:srgbClr val="6096E6"/>
                </a:solidFill>
                <a:latin typeface="微软雅黑" panose="020B0503020204020204" pitchFamily="34" charset="-122"/>
                <a:ea typeface="微软雅黑" panose="020B0503020204020204" pitchFamily="34" charset="-122"/>
                <a:sym typeface="+mn-ea"/>
              </a:rPr>
              <a:t>一、点价申请、挂单、成交系统操作演示</a:t>
            </a:r>
            <a:endParaRPr lang="en-US" altLang="zh-CN" b="1" dirty="0">
              <a:solidFill>
                <a:srgbClr val="6096E6"/>
              </a:solidFill>
              <a:latin typeface="微软雅黑" panose="020B0503020204020204" pitchFamily="34" charset="-122"/>
              <a:ea typeface="微软雅黑" panose="020B0503020204020204" pitchFamily="34" charset="-122"/>
            </a:endParaRPr>
          </a:p>
          <a:p>
            <a:pPr marL="342900" indent="-342900" algn="l">
              <a:lnSpc>
                <a:spcPct val="120000"/>
              </a:lnSpc>
              <a:spcBef>
                <a:spcPts val="0"/>
              </a:spcBef>
              <a:spcAft>
                <a:spcPts val="0"/>
              </a:spcAft>
              <a:buAutoNum type="arabicPeriod"/>
            </a:pPr>
            <a:endParaRPr lang="en-US" altLang="zh-CN" sz="1200" b="1" dirty="0">
              <a:solidFill>
                <a:srgbClr val="6096E6"/>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8" name="文本框 37"/>
          <p:cNvSpPr txBox="1"/>
          <p:nvPr/>
        </p:nvSpPr>
        <p:spPr>
          <a:xfrm>
            <a:off x="622935" y="2016125"/>
            <a:ext cx="2658745" cy="2303145"/>
          </a:xfrm>
          <a:prstGeom prst="rect">
            <a:avLst/>
          </a:prstGeom>
          <a:noFill/>
        </p:spPr>
        <p:txBody>
          <a:bodyPr wrap="square" rtlCol="0" anchor="t">
            <a:spAutoFit/>
          </a:bodyPr>
          <a:p>
            <a:pPr marL="342900" indent="-342900" algn="l">
              <a:lnSpc>
                <a:spcPct val="120000"/>
              </a:lnSpc>
              <a:spcBef>
                <a:spcPts val="0"/>
              </a:spcBef>
              <a:spcAft>
                <a:spcPts val="0"/>
              </a:spcAft>
              <a:buAutoNum type="arabicPeriod"/>
            </a:pP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油厂</a:t>
            </a: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业务内勤</a:t>
            </a:r>
            <a:r>
              <a:rPr lang="en-US" altLang="zh-CN"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上传可点价合同</a:t>
            </a:r>
            <a:endPar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indent="-342900" algn="l">
              <a:lnSpc>
                <a:spcPct val="120000"/>
              </a:lnSpc>
              <a:spcBef>
                <a:spcPts val="0"/>
              </a:spcBef>
              <a:spcAft>
                <a:spcPts val="0"/>
              </a:spcAft>
              <a:buAutoNum type="arabicPeriod"/>
            </a:pPr>
            <a:r>
              <a:rPr lang="zh-CN" altLang="en-US"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客户点价员</a:t>
            </a:r>
            <a:r>
              <a:rPr lang="en-US" altLang="zh-CN"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提交点价申请</a:t>
            </a:r>
            <a:endParaRPr lang="en-US" altLang="zh-CN"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gn="l">
              <a:lnSpc>
                <a:spcPct val="120000"/>
              </a:lnSpc>
              <a:spcBef>
                <a:spcPts val="0"/>
              </a:spcBef>
              <a:spcAft>
                <a:spcPts val="0"/>
              </a:spcAft>
              <a:buAutoNum type="arabicPeriod"/>
            </a:pP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油厂</a:t>
            </a: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点价员</a:t>
            </a:r>
            <a:r>
              <a:rPr lang="en-US" altLang="zh-CN"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处理客户点价挂单、成交、未成交</a:t>
            </a:r>
            <a:endPar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gn="l">
              <a:lnSpc>
                <a:spcPct val="120000"/>
              </a:lnSpc>
              <a:spcBef>
                <a:spcPts val="0"/>
              </a:spcBef>
              <a:spcAft>
                <a:spcPts val="0"/>
              </a:spcAft>
              <a:buAutoNum type="arabicPeriod"/>
            </a:pPr>
            <a:r>
              <a:rPr lang="zh-CN" altLang="en-US"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客户点价员</a:t>
            </a:r>
            <a:r>
              <a:rPr lang="en-US" altLang="zh-CN"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点价成交匹配合同</a:t>
            </a:r>
            <a:endParaRPr lang="zh-CN" altLang="en-US"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gn="l">
              <a:lnSpc>
                <a:spcPct val="120000"/>
              </a:lnSpc>
              <a:spcBef>
                <a:spcPts val="0"/>
              </a:spcBef>
              <a:spcAft>
                <a:spcPts val="0"/>
              </a:spcAft>
              <a:buAutoNum type="arabicPeriod"/>
            </a:pP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油厂</a:t>
            </a: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业务员</a:t>
            </a:r>
            <a:r>
              <a:rPr lang="en-US" altLang="zh-CN"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审核客户合同匹配申请</a:t>
            </a:r>
            <a:endPar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gn="l">
              <a:lnSpc>
                <a:spcPct val="120000"/>
              </a:lnSpc>
              <a:spcBef>
                <a:spcPts val="0"/>
              </a:spcBef>
              <a:spcAft>
                <a:spcPts val="0"/>
              </a:spcAft>
              <a:buAutoNum type="arabicPeriod"/>
            </a:pPr>
            <a:r>
              <a:rPr lang="zh-CN" altLang="en-US"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客户点价员</a:t>
            </a:r>
            <a:r>
              <a:rPr lang="en-US" altLang="zh-CN"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回传点价确认书</a:t>
            </a:r>
            <a:endParaRPr lang="zh-CN" altLang="en-US"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endParaRPr>
          </a:p>
          <a:p>
            <a:pPr marL="342900" indent="-342900" algn="l">
              <a:lnSpc>
                <a:spcPct val="120000"/>
              </a:lnSpc>
              <a:spcBef>
                <a:spcPts val="0"/>
              </a:spcBef>
              <a:spcAft>
                <a:spcPts val="0"/>
              </a:spcAft>
              <a:buAutoNum type="arabicPeriod"/>
            </a:pP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油厂</a:t>
            </a: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业务内勤</a:t>
            </a:r>
            <a:r>
              <a:rPr lang="en-US" altLang="zh-CN"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下载客户回传点价确认书</a:t>
            </a:r>
            <a:endPar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9" name="文本框 81"/>
          <p:cNvSpPr txBox="1">
            <a:spLocks noChangeArrowheads="1"/>
          </p:cNvSpPr>
          <p:nvPr/>
        </p:nvSpPr>
        <p:spPr bwMode="auto">
          <a:xfrm>
            <a:off x="9178290" y="1228725"/>
            <a:ext cx="2689225" cy="128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l">
              <a:lnSpc>
                <a:spcPct val="120000"/>
              </a:lnSpc>
              <a:spcBef>
                <a:spcPts val="0"/>
              </a:spcBef>
              <a:spcAft>
                <a:spcPts val="800"/>
              </a:spcAft>
            </a:pPr>
            <a:r>
              <a:rPr lang="zh-CN" altLang="en-US" b="1">
                <a:solidFill>
                  <a:srgbClr val="6096E6"/>
                </a:solidFill>
                <a:latin typeface="微软雅黑" panose="020B0503020204020204" pitchFamily="34" charset="-122"/>
                <a:ea typeface="微软雅黑" panose="020B0503020204020204" pitchFamily="34" charset="-122"/>
                <a:sym typeface="+mn-ea"/>
              </a:rPr>
              <a:t>二、</a:t>
            </a:r>
            <a:r>
              <a:rPr lang="zh-CN" altLang="en-US" b="1">
                <a:solidFill>
                  <a:srgbClr val="6096E6"/>
                </a:solidFill>
                <a:latin typeface="微软雅黑" panose="020B0503020204020204" pitchFamily="34" charset="-122"/>
                <a:ea typeface="微软雅黑" panose="020B0503020204020204" pitchFamily="34" charset="-122"/>
                <a:sym typeface="+mn-ea"/>
              </a:rPr>
              <a:t>点价申请的改价、撤单系统操作演示</a:t>
            </a:r>
            <a:endParaRPr lang="zh-CN" altLang="en-US" sz="1200" b="1" dirty="0">
              <a:solidFill>
                <a:srgbClr val="6096E6"/>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0" name="文本框 39"/>
          <p:cNvSpPr txBox="1"/>
          <p:nvPr/>
        </p:nvSpPr>
        <p:spPr>
          <a:xfrm>
            <a:off x="8805545" y="2019300"/>
            <a:ext cx="2767965" cy="1383665"/>
          </a:xfrm>
          <a:prstGeom prst="rect">
            <a:avLst/>
          </a:prstGeom>
          <a:noFill/>
        </p:spPr>
        <p:txBody>
          <a:bodyPr wrap="square" rtlCol="0" anchor="t">
            <a:spAutoFit/>
          </a:bodyPr>
          <a:p>
            <a:pPr lvl="1" indent="0" algn="l">
              <a:lnSpc>
                <a:spcPct val="150000"/>
              </a:lnSpc>
              <a:buNone/>
            </a:pPr>
            <a:r>
              <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1.   </a:t>
            </a:r>
            <a:r>
              <a:rPr lang="zh-CN" altLang="en-US"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客户点价员</a:t>
            </a:r>
            <a:r>
              <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申请改单 </a:t>
            </a:r>
            <a:r>
              <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endPar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lvl="1" indent="0" algn="l">
              <a:lnSpc>
                <a:spcPct val="150000"/>
              </a:lnSpc>
              <a:buNone/>
            </a:pPr>
            <a:r>
              <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a:t>
            </a:r>
            <a:r>
              <a:rPr lang="zh-CN" altLang="en-US"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撤单</a:t>
            </a:r>
            <a:endParaRPr lang="zh-CN" altLang="en-US"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lvl="1" indent="0" algn="l">
              <a:lnSpc>
                <a:spcPct val="150000"/>
              </a:lnSpc>
              <a:buNone/>
            </a:pPr>
            <a:r>
              <a:rPr lang="en-US" altLang="zh-CN"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2.   </a:t>
            </a:r>
            <a:r>
              <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油厂</a:t>
            </a:r>
            <a:r>
              <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点价员</a:t>
            </a:r>
            <a:r>
              <a:rPr lang="en-US" altLang="zh-CN"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处理客户</a:t>
            </a:r>
            <a:endPar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lvl="1" indent="0" algn="l">
              <a:lnSpc>
                <a:spcPct val="150000"/>
              </a:lnSpc>
              <a:buNone/>
            </a:pPr>
            <a:r>
              <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      改单</a:t>
            </a:r>
            <a:r>
              <a:rPr lang="en-US" altLang="zh-CN"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a:t>
            </a:r>
            <a:r>
              <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撤单申请</a:t>
            </a:r>
            <a:endPar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1" name="文本框 81"/>
          <p:cNvSpPr txBox="1">
            <a:spLocks noChangeArrowheads="1"/>
          </p:cNvSpPr>
          <p:nvPr/>
        </p:nvSpPr>
        <p:spPr bwMode="auto">
          <a:xfrm>
            <a:off x="622935" y="4562475"/>
            <a:ext cx="2331085" cy="128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indent="0" algn="l">
              <a:lnSpc>
                <a:spcPct val="120000"/>
              </a:lnSpc>
              <a:spcBef>
                <a:spcPts val="0"/>
              </a:spcBef>
              <a:spcAft>
                <a:spcPts val="0"/>
              </a:spcAft>
              <a:buNone/>
            </a:pPr>
            <a:r>
              <a:rPr lang="zh-CN" altLang="en-US" b="1">
                <a:solidFill>
                  <a:srgbClr val="6096E6"/>
                </a:solidFill>
                <a:latin typeface="微软雅黑" panose="020B0503020204020204" pitchFamily="34" charset="-122"/>
                <a:ea typeface="微软雅黑" panose="020B0503020204020204" pitchFamily="34" charset="-122"/>
                <a:sym typeface="+mn-ea"/>
              </a:rPr>
              <a:t>三、</a:t>
            </a:r>
            <a:r>
              <a:rPr lang="zh-CN" altLang="en-US" b="1">
                <a:solidFill>
                  <a:srgbClr val="6096E6"/>
                </a:solidFill>
                <a:latin typeface="微软雅黑" panose="020B0503020204020204" pitchFamily="34" charset="-122"/>
                <a:ea typeface="微软雅黑" panose="020B0503020204020204" pitchFamily="34" charset="-122"/>
                <a:sym typeface="+mn-ea"/>
              </a:rPr>
              <a:t>转月申请的系统系统操作演示</a:t>
            </a:r>
            <a:endParaRPr lang="zh-CN" altLang="en-US" sz="1200" b="1" dirty="0">
              <a:solidFill>
                <a:srgbClr val="6096E6"/>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2" name="文本框 41"/>
          <p:cNvSpPr txBox="1"/>
          <p:nvPr/>
        </p:nvSpPr>
        <p:spPr>
          <a:xfrm>
            <a:off x="250190" y="5353050"/>
            <a:ext cx="2767965" cy="1060450"/>
          </a:xfrm>
          <a:prstGeom prst="rect">
            <a:avLst/>
          </a:prstGeom>
          <a:noFill/>
        </p:spPr>
        <p:txBody>
          <a:bodyPr wrap="square" rtlCol="0" anchor="t">
            <a:spAutoFit/>
          </a:bodyPr>
          <a:p>
            <a:pPr lvl="1" indent="0" algn="l">
              <a:lnSpc>
                <a:spcPct val="150000"/>
              </a:lnSpc>
              <a:buNone/>
            </a:pPr>
            <a:r>
              <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1.  </a:t>
            </a:r>
            <a:r>
              <a:rPr lang="zh-CN" altLang="en-US" sz="1400">
                <a:solidFill>
                  <a:schemeClr val="bg1"/>
                </a:solidFill>
                <a:sym typeface="+mn-ea"/>
              </a:rPr>
              <a:t>客户点价员</a:t>
            </a:r>
            <a:r>
              <a:rPr lang="en-US" altLang="zh-CN" sz="1400">
                <a:solidFill>
                  <a:schemeClr val="bg1"/>
                </a:solidFill>
                <a:sym typeface="+mn-ea"/>
              </a:rPr>
              <a:t>-</a:t>
            </a:r>
            <a:r>
              <a:rPr lang="zh-CN" altLang="en-US" sz="1400">
                <a:solidFill>
                  <a:schemeClr val="bg1"/>
                </a:solidFill>
                <a:sym typeface="+mn-ea"/>
              </a:rPr>
              <a:t>申请转月</a:t>
            </a:r>
            <a:endParaRPr lang="zh-CN" altLang="en-US" sz="1400">
              <a:solidFill>
                <a:schemeClr val="bg1"/>
              </a:solidFill>
              <a:sym typeface="+mn-ea"/>
            </a:endParaRPr>
          </a:p>
          <a:p>
            <a:pPr lvl="1" indent="0" algn="l">
              <a:lnSpc>
                <a:spcPct val="150000"/>
              </a:lnSpc>
              <a:buNone/>
            </a:pPr>
            <a:r>
              <a:rPr lang="en-US" altLang="zh-CN"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2.  </a:t>
            </a:r>
            <a:r>
              <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油厂</a:t>
            </a:r>
            <a:r>
              <a:rPr lang="zh-CN" altLang="en-US" sz="1400">
                <a:solidFill>
                  <a:srgbClr val="FFC000"/>
                </a:solidFill>
                <a:sym typeface="+mn-ea"/>
              </a:rPr>
              <a:t>点价员</a:t>
            </a:r>
            <a:r>
              <a:rPr lang="en-US" altLang="zh-CN" sz="1400">
                <a:solidFill>
                  <a:srgbClr val="FFC000"/>
                </a:solidFill>
                <a:sym typeface="+mn-ea"/>
              </a:rPr>
              <a:t>-</a:t>
            </a:r>
            <a:r>
              <a:rPr lang="zh-CN" altLang="en-US" sz="1400">
                <a:solidFill>
                  <a:srgbClr val="FFC000"/>
                </a:solidFill>
                <a:sym typeface="+mn-ea"/>
              </a:rPr>
              <a:t>处理客户转月申请</a:t>
            </a:r>
            <a:endPar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5" name="文本框 81"/>
          <p:cNvSpPr txBox="1">
            <a:spLocks noChangeArrowheads="1"/>
          </p:cNvSpPr>
          <p:nvPr/>
        </p:nvSpPr>
        <p:spPr bwMode="auto">
          <a:xfrm>
            <a:off x="8094980" y="4626610"/>
            <a:ext cx="2331085" cy="128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indent="0" algn="l">
              <a:lnSpc>
                <a:spcPct val="120000"/>
              </a:lnSpc>
              <a:spcBef>
                <a:spcPts val="0"/>
              </a:spcBef>
              <a:spcAft>
                <a:spcPts val="0"/>
              </a:spcAft>
              <a:buNone/>
            </a:pPr>
            <a:r>
              <a:rPr lang="zh-CN" altLang="en-US" b="1">
                <a:solidFill>
                  <a:srgbClr val="6096E6"/>
                </a:solidFill>
                <a:latin typeface="微软雅黑" panose="020B0503020204020204" pitchFamily="34" charset="-122"/>
                <a:ea typeface="微软雅黑" panose="020B0503020204020204" pitchFamily="34" charset="-122"/>
                <a:sym typeface="+mn-ea"/>
              </a:rPr>
              <a:t>四、</a:t>
            </a:r>
            <a:r>
              <a:rPr lang="zh-CN" altLang="en-US" b="1">
                <a:solidFill>
                  <a:srgbClr val="6096E6"/>
                </a:solidFill>
                <a:latin typeface="微软雅黑" panose="020B0503020204020204" pitchFamily="34" charset="-122"/>
                <a:ea typeface="微软雅黑" panose="020B0503020204020204" pitchFamily="34" charset="-122"/>
                <a:sym typeface="+mn-ea"/>
              </a:rPr>
              <a:t>系统设置</a:t>
            </a:r>
            <a:endParaRPr lang="zh-CN" altLang="en-US" sz="1200" b="1" dirty="0">
              <a:solidFill>
                <a:srgbClr val="6096E6"/>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6" name="文本框 45"/>
          <p:cNvSpPr txBox="1"/>
          <p:nvPr/>
        </p:nvSpPr>
        <p:spPr>
          <a:xfrm>
            <a:off x="7722235" y="5121910"/>
            <a:ext cx="2916555" cy="737235"/>
          </a:xfrm>
          <a:prstGeom prst="rect">
            <a:avLst/>
          </a:prstGeom>
          <a:noFill/>
        </p:spPr>
        <p:txBody>
          <a:bodyPr wrap="square" rtlCol="0" anchor="t">
            <a:spAutoFit/>
          </a:bodyPr>
          <a:p>
            <a:pPr lvl="1" indent="0" algn="l">
              <a:lnSpc>
                <a:spcPct val="150000"/>
              </a:lnSpc>
              <a:buNone/>
            </a:pPr>
            <a:r>
              <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1.  </a:t>
            </a:r>
            <a:r>
              <a:rPr lang="zh-CN" altLang="en-US"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油厂</a:t>
            </a:r>
            <a:r>
              <a:rPr lang="zh-CN" altLang="en-US" sz="1400">
                <a:solidFill>
                  <a:schemeClr val="bg1"/>
                </a:solidFill>
                <a:sym typeface="+mn-ea"/>
              </a:rPr>
              <a:t>系统管理员系统设置</a:t>
            </a:r>
            <a:r>
              <a:rPr lang="en-US" altLang="zh-CN"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2.  </a:t>
            </a:r>
            <a:r>
              <a:rPr lang="zh-CN" altLang="en-US" sz="1400">
                <a:solidFill>
                  <a:srgbClr val="FFC000"/>
                </a:solidFill>
                <a:sym typeface="+mn-ea"/>
              </a:rPr>
              <a:t>客户系统管理员系统设置</a:t>
            </a:r>
            <a:endPar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useBgFill="1">
        <p:nvSpPr>
          <p:cNvPr id="47" name="Freeform 6"/>
          <p:cNvSpPr>
            <a:spLocks noChangeAspect="1" noEditPoints="1"/>
          </p:cNvSpPr>
          <p:nvPr/>
        </p:nvSpPr>
        <p:spPr bwMode="auto">
          <a:xfrm>
            <a:off x="4810760" y="2659380"/>
            <a:ext cx="801370" cy="653415"/>
          </a:xfrm>
          <a:custGeom>
            <a:avLst/>
            <a:gdLst>
              <a:gd name="T0" fmla="*/ 36 w 113"/>
              <a:gd name="T1" fmla="*/ 11 h 86"/>
              <a:gd name="T2" fmla="*/ 106 w 113"/>
              <a:gd name="T3" fmla="*/ 32 h 86"/>
              <a:gd name="T4" fmla="*/ 102 w 113"/>
              <a:gd name="T5" fmla="*/ 35 h 86"/>
              <a:gd name="T6" fmla="*/ 99 w 113"/>
              <a:gd name="T7" fmla="*/ 39 h 86"/>
              <a:gd name="T8" fmla="*/ 95 w 113"/>
              <a:gd name="T9" fmla="*/ 43 h 86"/>
              <a:gd name="T10" fmla="*/ 91 w 113"/>
              <a:gd name="T11" fmla="*/ 86 h 86"/>
              <a:gd name="T12" fmla="*/ 91 w 113"/>
              <a:gd name="T13" fmla="*/ 47 h 86"/>
              <a:gd name="T14" fmla="*/ 81 w 113"/>
              <a:gd name="T15" fmla="*/ 86 h 86"/>
              <a:gd name="T16" fmla="*/ 77 w 113"/>
              <a:gd name="T17" fmla="*/ 59 h 86"/>
              <a:gd name="T18" fmla="*/ 74 w 113"/>
              <a:gd name="T19" fmla="*/ 56 h 86"/>
              <a:gd name="T20" fmla="*/ 70 w 113"/>
              <a:gd name="T21" fmla="*/ 86 h 86"/>
              <a:gd name="T22" fmla="*/ 70 w 113"/>
              <a:gd name="T23" fmla="*/ 54 h 86"/>
              <a:gd name="T24" fmla="*/ 59 w 113"/>
              <a:gd name="T25" fmla="*/ 86 h 86"/>
              <a:gd name="T26" fmla="*/ 56 w 113"/>
              <a:gd name="T27" fmla="*/ 65 h 86"/>
              <a:gd name="T28" fmla="*/ 52 w 113"/>
              <a:gd name="T29" fmla="*/ 68 h 86"/>
              <a:gd name="T30" fmla="*/ 48 w 113"/>
              <a:gd name="T31" fmla="*/ 86 h 86"/>
              <a:gd name="T32" fmla="*/ 48 w 113"/>
              <a:gd name="T33" fmla="*/ 71 h 86"/>
              <a:gd name="T34" fmla="*/ 38 w 113"/>
              <a:gd name="T35" fmla="*/ 86 h 86"/>
              <a:gd name="T36" fmla="*/ 34 w 113"/>
              <a:gd name="T37" fmla="*/ 70 h 86"/>
              <a:gd name="T38" fmla="*/ 31 w 113"/>
              <a:gd name="T39" fmla="*/ 67 h 86"/>
              <a:gd name="T40" fmla="*/ 27 w 113"/>
              <a:gd name="T41" fmla="*/ 86 h 86"/>
              <a:gd name="T42" fmla="*/ 27 w 113"/>
              <a:gd name="T43" fmla="*/ 67 h 86"/>
              <a:gd name="T44" fmla="*/ 16 w 113"/>
              <a:gd name="T45" fmla="*/ 86 h 86"/>
              <a:gd name="T46" fmla="*/ 5 w 113"/>
              <a:gd name="T47" fmla="*/ 79 h 86"/>
              <a:gd name="T48" fmla="*/ 2 w 113"/>
              <a:gd name="T49" fmla="*/ 76 h 86"/>
              <a:gd name="T50" fmla="*/ 0 w 113"/>
              <a:gd name="T51" fmla="*/ 58 h 86"/>
              <a:gd name="T52" fmla="*/ 38 w 113"/>
              <a:gd name="T53" fmla="*/ 64 h 86"/>
              <a:gd name="T54" fmla="*/ 70 w 113"/>
              <a:gd name="T55" fmla="*/ 45 h 86"/>
              <a:gd name="T56" fmla="*/ 82 w 113"/>
              <a:gd name="T57" fmla="*/ 46 h 86"/>
              <a:gd name="T58" fmla="*/ 111 w 113"/>
              <a:gd name="T59" fmla="*/ 13 h 86"/>
              <a:gd name="T60" fmla="*/ 89 w 113"/>
              <a:gd name="T61" fmla="*/ 10 h 86"/>
              <a:gd name="T62" fmla="*/ 74 w 113"/>
              <a:gd name="T63" fmla="*/ 31 h 86"/>
              <a:gd name="T64" fmla="*/ 42 w 113"/>
              <a:gd name="T65" fmla="*/ 49 h 86"/>
              <a:gd name="T66" fmla="*/ 25 w 113"/>
              <a:gd name="T67" fmla="*/ 43 h 86"/>
              <a:gd name="T68" fmla="*/ 13 w 113"/>
              <a:gd name="T69" fmla="*/ 86 h 86"/>
              <a:gd name="T70" fmla="*/ 13 w 113"/>
              <a:gd name="T71" fmla="*/ 75 h 86"/>
              <a:gd name="T72" fmla="*/ 31 w 113"/>
              <a:gd name="T73" fmla="*/ 12 h 86"/>
              <a:gd name="T74" fmla="*/ 49 w 113"/>
              <a:gd name="T75" fmla="*/ 19 h 86"/>
              <a:gd name="T76" fmla="*/ 39 w 113"/>
              <a:gd name="T77" fmla="*/ 19 h 86"/>
              <a:gd name="T78" fmla="*/ 43 w 113"/>
              <a:gd name="T79" fmla="*/ 44 h 86"/>
              <a:gd name="T80" fmla="*/ 34 w 113"/>
              <a:gd name="T81" fmla="*/ 31 h 86"/>
              <a:gd name="T82" fmla="*/ 20 w 113"/>
              <a:gd name="T83" fmla="*/ 38 h 86"/>
              <a:gd name="T84" fmla="*/ 30 w 113"/>
              <a:gd name="T85" fmla="*/ 17 h 86"/>
              <a:gd name="T86" fmla="*/ 21 w 113"/>
              <a:gd name="T87"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 h="86">
                <a:moveTo>
                  <a:pt x="36" y="2"/>
                </a:moveTo>
                <a:cubicBezTo>
                  <a:pt x="39" y="2"/>
                  <a:pt x="41" y="4"/>
                  <a:pt x="41" y="6"/>
                </a:cubicBezTo>
                <a:cubicBezTo>
                  <a:pt x="41" y="9"/>
                  <a:pt x="39" y="11"/>
                  <a:pt x="36" y="11"/>
                </a:cubicBezTo>
                <a:cubicBezTo>
                  <a:pt x="34" y="11"/>
                  <a:pt x="32" y="9"/>
                  <a:pt x="32" y="6"/>
                </a:cubicBezTo>
                <a:cubicBezTo>
                  <a:pt x="32" y="4"/>
                  <a:pt x="34" y="2"/>
                  <a:pt x="36" y="2"/>
                </a:cubicBezTo>
                <a:close/>
                <a:moveTo>
                  <a:pt x="106" y="32"/>
                </a:moveTo>
                <a:cubicBezTo>
                  <a:pt x="106" y="86"/>
                  <a:pt x="106" y="86"/>
                  <a:pt x="106" y="86"/>
                </a:cubicBezTo>
                <a:cubicBezTo>
                  <a:pt x="102" y="86"/>
                  <a:pt x="102" y="86"/>
                  <a:pt x="102" y="86"/>
                </a:cubicBezTo>
                <a:cubicBezTo>
                  <a:pt x="102" y="35"/>
                  <a:pt x="102" y="35"/>
                  <a:pt x="102" y="35"/>
                </a:cubicBezTo>
                <a:cubicBezTo>
                  <a:pt x="105" y="32"/>
                  <a:pt x="105" y="32"/>
                  <a:pt x="105" y="32"/>
                </a:cubicBezTo>
                <a:cubicBezTo>
                  <a:pt x="106" y="32"/>
                  <a:pt x="106" y="32"/>
                  <a:pt x="106" y="32"/>
                </a:cubicBezTo>
                <a:close/>
                <a:moveTo>
                  <a:pt x="99" y="39"/>
                </a:moveTo>
                <a:cubicBezTo>
                  <a:pt x="99" y="86"/>
                  <a:pt x="99" y="86"/>
                  <a:pt x="99" y="86"/>
                </a:cubicBezTo>
                <a:cubicBezTo>
                  <a:pt x="97" y="86"/>
                  <a:pt x="96" y="86"/>
                  <a:pt x="95" y="86"/>
                </a:cubicBezTo>
                <a:cubicBezTo>
                  <a:pt x="95" y="43"/>
                  <a:pt x="95" y="43"/>
                  <a:pt x="95" y="43"/>
                </a:cubicBezTo>
                <a:cubicBezTo>
                  <a:pt x="99" y="39"/>
                  <a:pt x="99" y="39"/>
                  <a:pt x="99" y="39"/>
                </a:cubicBezTo>
                <a:close/>
                <a:moveTo>
                  <a:pt x="91" y="47"/>
                </a:moveTo>
                <a:cubicBezTo>
                  <a:pt x="91" y="86"/>
                  <a:pt x="91" y="86"/>
                  <a:pt x="91" y="86"/>
                </a:cubicBezTo>
                <a:cubicBezTo>
                  <a:pt x="90" y="86"/>
                  <a:pt x="89" y="86"/>
                  <a:pt x="88" y="86"/>
                </a:cubicBezTo>
                <a:cubicBezTo>
                  <a:pt x="88" y="51"/>
                  <a:pt x="88" y="51"/>
                  <a:pt x="88" y="51"/>
                </a:cubicBezTo>
                <a:cubicBezTo>
                  <a:pt x="91" y="47"/>
                  <a:pt x="91" y="47"/>
                  <a:pt x="91" y="47"/>
                </a:cubicBezTo>
                <a:close/>
                <a:moveTo>
                  <a:pt x="84" y="55"/>
                </a:moveTo>
                <a:cubicBezTo>
                  <a:pt x="84" y="86"/>
                  <a:pt x="84" y="86"/>
                  <a:pt x="84" y="86"/>
                </a:cubicBezTo>
                <a:cubicBezTo>
                  <a:pt x="83" y="86"/>
                  <a:pt x="82" y="86"/>
                  <a:pt x="81" y="86"/>
                </a:cubicBezTo>
                <a:cubicBezTo>
                  <a:pt x="81" y="59"/>
                  <a:pt x="81" y="59"/>
                  <a:pt x="81" y="59"/>
                </a:cubicBezTo>
                <a:cubicBezTo>
                  <a:pt x="84" y="55"/>
                  <a:pt x="84" y="55"/>
                  <a:pt x="84" y="55"/>
                </a:cubicBezTo>
                <a:close/>
                <a:moveTo>
                  <a:pt x="77" y="59"/>
                </a:moveTo>
                <a:cubicBezTo>
                  <a:pt x="77" y="86"/>
                  <a:pt x="77" y="86"/>
                  <a:pt x="77" y="86"/>
                </a:cubicBezTo>
                <a:cubicBezTo>
                  <a:pt x="76" y="86"/>
                  <a:pt x="75" y="86"/>
                  <a:pt x="74" y="86"/>
                </a:cubicBezTo>
                <a:cubicBezTo>
                  <a:pt x="74" y="56"/>
                  <a:pt x="74" y="56"/>
                  <a:pt x="74" y="56"/>
                </a:cubicBezTo>
                <a:cubicBezTo>
                  <a:pt x="77" y="59"/>
                  <a:pt x="77" y="59"/>
                  <a:pt x="77" y="59"/>
                </a:cubicBezTo>
                <a:close/>
                <a:moveTo>
                  <a:pt x="70" y="54"/>
                </a:moveTo>
                <a:cubicBezTo>
                  <a:pt x="70" y="86"/>
                  <a:pt x="70" y="86"/>
                  <a:pt x="70" y="86"/>
                </a:cubicBezTo>
                <a:cubicBezTo>
                  <a:pt x="69" y="86"/>
                  <a:pt x="68" y="86"/>
                  <a:pt x="66" y="86"/>
                </a:cubicBezTo>
                <a:cubicBezTo>
                  <a:pt x="66" y="57"/>
                  <a:pt x="66" y="57"/>
                  <a:pt x="66" y="57"/>
                </a:cubicBezTo>
                <a:cubicBezTo>
                  <a:pt x="70" y="54"/>
                  <a:pt x="70" y="54"/>
                  <a:pt x="70" y="54"/>
                </a:cubicBezTo>
                <a:close/>
                <a:moveTo>
                  <a:pt x="63" y="59"/>
                </a:moveTo>
                <a:cubicBezTo>
                  <a:pt x="63" y="86"/>
                  <a:pt x="63" y="86"/>
                  <a:pt x="63" y="86"/>
                </a:cubicBezTo>
                <a:cubicBezTo>
                  <a:pt x="62" y="86"/>
                  <a:pt x="60" y="86"/>
                  <a:pt x="59" y="86"/>
                </a:cubicBezTo>
                <a:cubicBezTo>
                  <a:pt x="59" y="62"/>
                  <a:pt x="59" y="62"/>
                  <a:pt x="59" y="62"/>
                </a:cubicBezTo>
                <a:cubicBezTo>
                  <a:pt x="63" y="59"/>
                  <a:pt x="63" y="59"/>
                  <a:pt x="63" y="59"/>
                </a:cubicBezTo>
                <a:close/>
                <a:moveTo>
                  <a:pt x="56" y="65"/>
                </a:moveTo>
                <a:cubicBezTo>
                  <a:pt x="56" y="86"/>
                  <a:pt x="56" y="86"/>
                  <a:pt x="56" y="86"/>
                </a:cubicBezTo>
                <a:cubicBezTo>
                  <a:pt x="54" y="86"/>
                  <a:pt x="53" y="86"/>
                  <a:pt x="52" y="86"/>
                </a:cubicBezTo>
                <a:cubicBezTo>
                  <a:pt x="52" y="68"/>
                  <a:pt x="52" y="68"/>
                  <a:pt x="52" y="68"/>
                </a:cubicBezTo>
                <a:cubicBezTo>
                  <a:pt x="56" y="65"/>
                  <a:pt x="56" y="65"/>
                  <a:pt x="56" y="65"/>
                </a:cubicBezTo>
                <a:close/>
                <a:moveTo>
                  <a:pt x="48" y="71"/>
                </a:moveTo>
                <a:cubicBezTo>
                  <a:pt x="48" y="86"/>
                  <a:pt x="48" y="86"/>
                  <a:pt x="48" y="86"/>
                </a:cubicBezTo>
                <a:cubicBezTo>
                  <a:pt x="47" y="86"/>
                  <a:pt x="46" y="86"/>
                  <a:pt x="45" y="86"/>
                </a:cubicBezTo>
                <a:cubicBezTo>
                  <a:pt x="45" y="73"/>
                  <a:pt x="45" y="73"/>
                  <a:pt x="45" y="73"/>
                </a:cubicBezTo>
                <a:cubicBezTo>
                  <a:pt x="48" y="71"/>
                  <a:pt x="48" y="71"/>
                  <a:pt x="48" y="71"/>
                </a:cubicBezTo>
                <a:close/>
                <a:moveTo>
                  <a:pt x="41" y="75"/>
                </a:moveTo>
                <a:cubicBezTo>
                  <a:pt x="41" y="86"/>
                  <a:pt x="41" y="86"/>
                  <a:pt x="41" y="86"/>
                </a:cubicBezTo>
                <a:cubicBezTo>
                  <a:pt x="40" y="86"/>
                  <a:pt x="39" y="86"/>
                  <a:pt x="38" y="86"/>
                </a:cubicBezTo>
                <a:cubicBezTo>
                  <a:pt x="38" y="72"/>
                  <a:pt x="38" y="72"/>
                  <a:pt x="38" y="72"/>
                </a:cubicBezTo>
                <a:cubicBezTo>
                  <a:pt x="41" y="75"/>
                  <a:pt x="41" y="75"/>
                  <a:pt x="41" y="75"/>
                </a:cubicBezTo>
                <a:close/>
                <a:moveTo>
                  <a:pt x="34" y="70"/>
                </a:moveTo>
                <a:cubicBezTo>
                  <a:pt x="34" y="86"/>
                  <a:pt x="34" y="86"/>
                  <a:pt x="34" y="86"/>
                </a:cubicBezTo>
                <a:cubicBezTo>
                  <a:pt x="33" y="86"/>
                  <a:pt x="32" y="86"/>
                  <a:pt x="31" y="86"/>
                </a:cubicBezTo>
                <a:cubicBezTo>
                  <a:pt x="31" y="67"/>
                  <a:pt x="31" y="67"/>
                  <a:pt x="31" y="67"/>
                </a:cubicBezTo>
                <a:cubicBezTo>
                  <a:pt x="34" y="70"/>
                  <a:pt x="34" y="70"/>
                  <a:pt x="34" y="70"/>
                </a:cubicBezTo>
                <a:close/>
                <a:moveTo>
                  <a:pt x="27" y="67"/>
                </a:moveTo>
                <a:cubicBezTo>
                  <a:pt x="27" y="86"/>
                  <a:pt x="27" y="86"/>
                  <a:pt x="27" y="86"/>
                </a:cubicBezTo>
                <a:cubicBezTo>
                  <a:pt x="26" y="86"/>
                  <a:pt x="25" y="86"/>
                  <a:pt x="23" y="86"/>
                </a:cubicBezTo>
                <a:cubicBezTo>
                  <a:pt x="23" y="69"/>
                  <a:pt x="23" y="69"/>
                  <a:pt x="23" y="69"/>
                </a:cubicBezTo>
                <a:cubicBezTo>
                  <a:pt x="27" y="67"/>
                  <a:pt x="27" y="67"/>
                  <a:pt x="27" y="67"/>
                </a:cubicBezTo>
                <a:close/>
                <a:moveTo>
                  <a:pt x="20" y="71"/>
                </a:moveTo>
                <a:cubicBezTo>
                  <a:pt x="20" y="86"/>
                  <a:pt x="20" y="86"/>
                  <a:pt x="20" y="86"/>
                </a:cubicBezTo>
                <a:cubicBezTo>
                  <a:pt x="19" y="86"/>
                  <a:pt x="17" y="86"/>
                  <a:pt x="16" y="86"/>
                </a:cubicBezTo>
                <a:cubicBezTo>
                  <a:pt x="16" y="73"/>
                  <a:pt x="16" y="73"/>
                  <a:pt x="16" y="73"/>
                </a:cubicBezTo>
                <a:cubicBezTo>
                  <a:pt x="20" y="71"/>
                  <a:pt x="20" y="71"/>
                  <a:pt x="20" y="71"/>
                </a:cubicBezTo>
                <a:close/>
                <a:moveTo>
                  <a:pt x="5" y="79"/>
                </a:moveTo>
                <a:cubicBezTo>
                  <a:pt x="5" y="86"/>
                  <a:pt x="5" y="86"/>
                  <a:pt x="5" y="86"/>
                </a:cubicBezTo>
                <a:cubicBezTo>
                  <a:pt x="2" y="86"/>
                  <a:pt x="2" y="86"/>
                  <a:pt x="2" y="86"/>
                </a:cubicBezTo>
                <a:cubicBezTo>
                  <a:pt x="2" y="76"/>
                  <a:pt x="2" y="76"/>
                  <a:pt x="2" y="76"/>
                </a:cubicBezTo>
                <a:cubicBezTo>
                  <a:pt x="4" y="80"/>
                  <a:pt x="4" y="80"/>
                  <a:pt x="4" y="80"/>
                </a:cubicBezTo>
                <a:cubicBezTo>
                  <a:pt x="5" y="79"/>
                  <a:pt x="5" y="79"/>
                  <a:pt x="5" y="79"/>
                </a:cubicBezTo>
                <a:close/>
                <a:moveTo>
                  <a:pt x="0" y="58"/>
                </a:moveTo>
                <a:cubicBezTo>
                  <a:pt x="7" y="70"/>
                  <a:pt x="7" y="70"/>
                  <a:pt x="7" y="70"/>
                </a:cubicBezTo>
                <a:cubicBezTo>
                  <a:pt x="29" y="57"/>
                  <a:pt x="29" y="57"/>
                  <a:pt x="29" y="57"/>
                </a:cubicBezTo>
                <a:cubicBezTo>
                  <a:pt x="38" y="64"/>
                  <a:pt x="38" y="64"/>
                  <a:pt x="38" y="64"/>
                </a:cubicBezTo>
                <a:cubicBezTo>
                  <a:pt x="42" y="66"/>
                  <a:pt x="42" y="66"/>
                  <a:pt x="42" y="66"/>
                </a:cubicBezTo>
                <a:cubicBezTo>
                  <a:pt x="46" y="63"/>
                  <a:pt x="46" y="63"/>
                  <a:pt x="46" y="63"/>
                </a:cubicBezTo>
                <a:cubicBezTo>
                  <a:pt x="70" y="45"/>
                  <a:pt x="70" y="45"/>
                  <a:pt x="70" y="45"/>
                </a:cubicBezTo>
                <a:cubicBezTo>
                  <a:pt x="73" y="47"/>
                  <a:pt x="73" y="47"/>
                  <a:pt x="73" y="47"/>
                </a:cubicBezTo>
                <a:cubicBezTo>
                  <a:pt x="78" y="51"/>
                  <a:pt x="78" y="51"/>
                  <a:pt x="78" y="51"/>
                </a:cubicBezTo>
                <a:cubicBezTo>
                  <a:pt x="82" y="46"/>
                  <a:pt x="82" y="46"/>
                  <a:pt x="82" y="46"/>
                </a:cubicBezTo>
                <a:cubicBezTo>
                  <a:pt x="104" y="22"/>
                  <a:pt x="104" y="22"/>
                  <a:pt x="104" y="22"/>
                </a:cubicBezTo>
                <a:cubicBezTo>
                  <a:pt x="109" y="26"/>
                  <a:pt x="109" y="26"/>
                  <a:pt x="109" y="26"/>
                </a:cubicBezTo>
                <a:cubicBezTo>
                  <a:pt x="111" y="13"/>
                  <a:pt x="111" y="13"/>
                  <a:pt x="111" y="13"/>
                </a:cubicBezTo>
                <a:cubicBezTo>
                  <a:pt x="113" y="0"/>
                  <a:pt x="113" y="0"/>
                  <a:pt x="113" y="0"/>
                </a:cubicBezTo>
                <a:cubicBezTo>
                  <a:pt x="101" y="5"/>
                  <a:pt x="101" y="5"/>
                  <a:pt x="101" y="5"/>
                </a:cubicBezTo>
                <a:cubicBezTo>
                  <a:pt x="89" y="10"/>
                  <a:pt x="89" y="10"/>
                  <a:pt x="89" y="10"/>
                </a:cubicBezTo>
                <a:cubicBezTo>
                  <a:pt x="93" y="13"/>
                  <a:pt x="93" y="13"/>
                  <a:pt x="93" y="13"/>
                </a:cubicBezTo>
                <a:cubicBezTo>
                  <a:pt x="76" y="32"/>
                  <a:pt x="76" y="32"/>
                  <a:pt x="76" y="32"/>
                </a:cubicBezTo>
                <a:cubicBezTo>
                  <a:pt x="74" y="31"/>
                  <a:pt x="74" y="31"/>
                  <a:pt x="74" y="31"/>
                </a:cubicBezTo>
                <a:cubicBezTo>
                  <a:pt x="70" y="28"/>
                  <a:pt x="70" y="28"/>
                  <a:pt x="70" y="28"/>
                </a:cubicBezTo>
                <a:cubicBezTo>
                  <a:pt x="65" y="31"/>
                  <a:pt x="65" y="31"/>
                  <a:pt x="65" y="31"/>
                </a:cubicBezTo>
                <a:cubicBezTo>
                  <a:pt x="42" y="49"/>
                  <a:pt x="42" y="49"/>
                  <a:pt x="42" y="49"/>
                </a:cubicBezTo>
                <a:cubicBezTo>
                  <a:pt x="33" y="43"/>
                  <a:pt x="33" y="43"/>
                  <a:pt x="33" y="43"/>
                </a:cubicBezTo>
                <a:cubicBezTo>
                  <a:pt x="29" y="41"/>
                  <a:pt x="29" y="41"/>
                  <a:pt x="29" y="41"/>
                </a:cubicBezTo>
                <a:cubicBezTo>
                  <a:pt x="25" y="43"/>
                  <a:pt x="25" y="43"/>
                  <a:pt x="25" y="43"/>
                </a:cubicBezTo>
                <a:cubicBezTo>
                  <a:pt x="0" y="58"/>
                  <a:pt x="0" y="58"/>
                  <a:pt x="0" y="58"/>
                </a:cubicBezTo>
                <a:close/>
                <a:moveTo>
                  <a:pt x="13" y="75"/>
                </a:moveTo>
                <a:cubicBezTo>
                  <a:pt x="13" y="86"/>
                  <a:pt x="13" y="86"/>
                  <a:pt x="13" y="86"/>
                </a:cubicBezTo>
                <a:cubicBezTo>
                  <a:pt x="11" y="86"/>
                  <a:pt x="10" y="86"/>
                  <a:pt x="9" y="86"/>
                </a:cubicBezTo>
                <a:cubicBezTo>
                  <a:pt x="9" y="77"/>
                  <a:pt x="9" y="77"/>
                  <a:pt x="9" y="77"/>
                </a:cubicBezTo>
                <a:cubicBezTo>
                  <a:pt x="13" y="75"/>
                  <a:pt x="13" y="75"/>
                  <a:pt x="13" y="75"/>
                </a:cubicBezTo>
                <a:close/>
                <a:moveTo>
                  <a:pt x="21" y="22"/>
                </a:moveTo>
                <a:cubicBezTo>
                  <a:pt x="23" y="17"/>
                  <a:pt x="23" y="17"/>
                  <a:pt x="23" y="17"/>
                </a:cubicBezTo>
                <a:cubicBezTo>
                  <a:pt x="31" y="12"/>
                  <a:pt x="31" y="12"/>
                  <a:pt x="31" y="12"/>
                </a:cubicBezTo>
                <a:cubicBezTo>
                  <a:pt x="41" y="12"/>
                  <a:pt x="41" y="12"/>
                  <a:pt x="41" y="12"/>
                </a:cubicBezTo>
                <a:cubicBezTo>
                  <a:pt x="43" y="19"/>
                  <a:pt x="43" y="19"/>
                  <a:pt x="43" y="19"/>
                </a:cubicBezTo>
                <a:cubicBezTo>
                  <a:pt x="49" y="19"/>
                  <a:pt x="49" y="19"/>
                  <a:pt x="49" y="19"/>
                </a:cubicBezTo>
                <a:cubicBezTo>
                  <a:pt x="49" y="21"/>
                  <a:pt x="49" y="21"/>
                  <a:pt x="49" y="21"/>
                </a:cubicBezTo>
                <a:cubicBezTo>
                  <a:pt x="41" y="22"/>
                  <a:pt x="41" y="22"/>
                  <a:pt x="41" y="22"/>
                </a:cubicBezTo>
                <a:cubicBezTo>
                  <a:pt x="39" y="19"/>
                  <a:pt x="39" y="19"/>
                  <a:pt x="39" y="19"/>
                </a:cubicBezTo>
                <a:cubicBezTo>
                  <a:pt x="37" y="26"/>
                  <a:pt x="37" y="26"/>
                  <a:pt x="37" y="26"/>
                </a:cubicBezTo>
                <a:cubicBezTo>
                  <a:pt x="43" y="33"/>
                  <a:pt x="43" y="33"/>
                  <a:pt x="43" y="33"/>
                </a:cubicBezTo>
                <a:cubicBezTo>
                  <a:pt x="43" y="44"/>
                  <a:pt x="43" y="44"/>
                  <a:pt x="43" y="44"/>
                </a:cubicBezTo>
                <a:cubicBezTo>
                  <a:pt x="41" y="44"/>
                  <a:pt x="41" y="44"/>
                  <a:pt x="41" y="44"/>
                </a:cubicBezTo>
                <a:cubicBezTo>
                  <a:pt x="39" y="35"/>
                  <a:pt x="39" y="35"/>
                  <a:pt x="39" y="35"/>
                </a:cubicBezTo>
                <a:cubicBezTo>
                  <a:pt x="34" y="31"/>
                  <a:pt x="34" y="31"/>
                  <a:pt x="34" y="31"/>
                </a:cubicBezTo>
                <a:cubicBezTo>
                  <a:pt x="32" y="33"/>
                  <a:pt x="31" y="38"/>
                  <a:pt x="31" y="38"/>
                </a:cubicBezTo>
                <a:cubicBezTo>
                  <a:pt x="21" y="40"/>
                  <a:pt x="21" y="40"/>
                  <a:pt x="21" y="40"/>
                </a:cubicBezTo>
                <a:cubicBezTo>
                  <a:pt x="20" y="38"/>
                  <a:pt x="20" y="38"/>
                  <a:pt x="20" y="38"/>
                </a:cubicBezTo>
                <a:cubicBezTo>
                  <a:pt x="27" y="35"/>
                  <a:pt x="27" y="35"/>
                  <a:pt x="27" y="35"/>
                </a:cubicBezTo>
                <a:cubicBezTo>
                  <a:pt x="29" y="25"/>
                  <a:pt x="29" y="25"/>
                  <a:pt x="29" y="25"/>
                </a:cubicBezTo>
                <a:cubicBezTo>
                  <a:pt x="30" y="17"/>
                  <a:pt x="30" y="17"/>
                  <a:pt x="30" y="17"/>
                </a:cubicBezTo>
                <a:cubicBezTo>
                  <a:pt x="26" y="18"/>
                  <a:pt x="26" y="18"/>
                  <a:pt x="26" y="18"/>
                </a:cubicBezTo>
                <a:cubicBezTo>
                  <a:pt x="23" y="24"/>
                  <a:pt x="23" y="24"/>
                  <a:pt x="23" y="24"/>
                </a:cubicBezTo>
                <a:lnTo>
                  <a:pt x="21" y="22"/>
                </a:lnTo>
                <a:close/>
              </a:path>
            </a:pathLst>
          </a:custGeom>
          <a:ln>
            <a:noFill/>
          </a:ln>
          <a:effectLst/>
        </p:spPr>
        <p:txBody>
          <a:bodyPr vert="horz" wrap="square" lIns="91411" tIns="45705" rIns="91411" bIns="45705" numCol="1" anchor="t" anchorCtr="0" compatLnSpc="1"/>
          <a:p>
            <a:endParaRPr lang="zh-CN" altLang="en-US" sz="2400">
              <a:gradFill>
                <a:gsLst>
                  <a:gs pos="100000">
                    <a:srgbClr val="9D611F"/>
                  </a:gs>
                  <a:gs pos="0">
                    <a:srgbClr val="EAD074"/>
                  </a:gs>
                </a:gsLst>
                <a:lin ang="5400000" scaled="1"/>
              </a:gradFill>
              <a:latin typeface="微软雅黑" panose="020B0503020204020204" pitchFamily="34" charset="-122"/>
              <a:ea typeface="微软雅黑" panose="020B0503020204020204" pitchFamily="34" charset="-122"/>
            </a:endParaRPr>
          </a:p>
        </p:txBody>
      </p:sp>
      <p:sp useBgFill="1">
        <p:nvSpPr>
          <p:cNvPr id="48" name="KSO_Shape"/>
          <p:cNvSpPr/>
          <p:nvPr/>
        </p:nvSpPr>
        <p:spPr bwMode="auto">
          <a:xfrm>
            <a:off x="7491803" y="2659527"/>
            <a:ext cx="770199" cy="572897"/>
          </a:xfrm>
          <a:custGeom>
            <a:avLst/>
            <a:gdLst>
              <a:gd name="T0" fmla="*/ 2147483646 w 257"/>
              <a:gd name="T1" fmla="*/ 2147483646 h 191"/>
              <a:gd name="T2" fmla="*/ 2147483646 w 257"/>
              <a:gd name="T3" fmla="*/ 2147483646 h 191"/>
              <a:gd name="T4" fmla="*/ 2147483646 w 257"/>
              <a:gd name="T5" fmla="*/ 2147483646 h 191"/>
              <a:gd name="T6" fmla="*/ 2147483646 w 257"/>
              <a:gd name="T7" fmla="*/ 2147483646 h 191"/>
              <a:gd name="T8" fmla="*/ 2147483646 w 257"/>
              <a:gd name="T9" fmla="*/ 2147483646 h 191"/>
              <a:gd name="T10" fmla="*/ 2147483646 w 257"/>
              <a:gd name="T11" fmla="*/ 2147483646 h 191"/>
              <a:gd name="T12" fmla="*/ 2147483646 w 257"/>
              <a:gd name="T13" fmla="*/ 2147483646 h 191"/>
              <a:gd name="T14" fmla="*/ 2147483646 w 257"/>
              <a:gd name="T15" fmla="*/ 2147483646 h 191"/>
              <a:gd name="T16" fmla="*/ 2147483646 w 257"/>
              <a:gd name="T17" fmla="*/ 2147483646 h 191"/>
              <a:gd name="T18" fmla="*/ 2147483646 w 257"/>
              <a:gd name="T19" fmla="*/ 2147483646 h 191"/>
              <a:gd name="T20" fmla="*/ 2147483646 w 257"/>
              <a:gd name="T21" fmla="*/ 2147483646 h 191"/>
              <a:gd name="T22" fmla="*/ 2147483646 w 257"/>
              <a:gd name="T23" fmla="*/ 2147483646 h 191"/>
              <a:gd name="T24" fmla="*/ 2147483646 w 257"/>
              <a:gd name="T25" fmla="*/ 2147483646 h 191"/>
              <a:gd name="T26" fmla="*/ 2147483646 w 257"/>
              <a:gd name="T27" fmla="*/ 2147483646 h 191"/>
              <a:gd name="T28" fmla="*/ 2147483646 w 257"/>
              <a:gd name="T29" fmla="*/ 2147483646 h 191"/>
              <a:gd name="T30" fmla="*/ 2147483646 w 257"/>
              <a:gd name="T31" fmla="*/ 2147483646 h 191"/>
              <a:gd name="T32" fmla="*/ 2147483646 w 257"/>
              <a:gd name="T33" fmla="*/ 2147483646 h 191"/>
              <a:gd name="T34" fmla="*/ 2147483646 w 257"/>
              <a:gd name="T35" fmla="*/ 2147483646 h 191"/>
              <a:gd name="T36" fmla="*/ 2147483646 w 257"/>
              <a:gd name="T37" fmla="*/ 2147483646 h 191"/>
              <a:gd name="T38" fmla="*/ 2147483646 w 257"/>
              <a:gd name="T39" fmla="*/ 2147483646 h 191"/>
              <a:gd name="T40" fmla="*/ 2147483646 w 257"/>
              <a:gd name="T41" fmla="*/ 2147483646 h 191"/>
              <a:gd name="T42" fmla="*/ 2147483646 w 257"/>
              <a:gd name="T43" fmla="*/ 2147483646 h 191"/>
              <a:gd name="T44" fmla="*/ 2147483646 w 257"/>
              <a:gd name="T45" fmla="*/ 2147483646 h 191"/>
              <a:gd name="T46" fmla="*/ 2147483646 w 257"/>
              <a:gd name="T47" fmla="*/ 2147483646 h 191"/>
              <a:gd name="T48" fmla="*/ 2147483646 w 257"/>
              <a:gd name="T49" fmla="*/ 2147483646 h 191"/>
              <a:gd name="T50" fmla="*/ 2147483646 w 257"/>
              <a:gd name="T51" fmla="*/ 2147483646 h 191"/>
              <a:gd name="T52" fmla="*/ 2147483646 w 257"/>
              <a:gd name="T53" fmla="*/ 2147483646 h 191"/>
              <a:gd name="T54" fmla="*/ 2147483646 w 257"/>
              <a:gd name="T55" fmla="*/ 2147483646 h 191"/>
              <a:gd name="T56" fmla="*/ 2147483646 w 257"/>
              <a:gd name="T57" fmla="*/ 2147483646 h 191"/>
              <a:gd name="T58" fmla="*/ 2147483646 w 257"/>
              <a:gd name="T59" fmla="*/ 2147483646 h 191"/>
              <a:gd name="T60" fmla="*/ 2147483646 w 257"/>
              <a:gd name="T61" fmla="*/ 2147483646 h 191"/>
              <a:gd name="T62" fmla="*/ 2147483646 w 257"/>
              <a:gd name="T63" fmla="*/ 2147483646 h 191"/>
              <a:gd name="T64" fmla="*/ 2147483646 w 257"/>
              <a:gd name="T65" fmla="*/ 2147483646 h 191"/>
              <a:gd name="T66" fmla="*/ 2147483646 w 257"/>
              <a:gd name="T67" fmla="*/ 2147483646 h 191"/>
              <a:gd name="T68" fmla="*/ 2147483646 w 257"/>
              <a:gd name="T69" fmla="*/ 2147483646 h 191"/>
              <a:gd name="T70" fmla="*/ 2147483646 w 257"/>
              <a:gd name="T71" fmla="*/ 2147483646 h 191"/>
              <a:gd name="T72" fmla="*/ 2147483646 w 257"/>
              <a:gd name="T73" fmla="*/ 2147483646 h 191"/>
              <a:gd name="T74" fmla="*/ 2147483646 w 257"/>
              <a:gd name="T75" fmla="*/ 2147483646 h 191"/>
              <a:gd name="T76" fmla="*/ 2147483646 w 257"/>
              <a:gd name="T77" fmla="*/ 2147483646 h 191"/>
              <a:gd name="T78" fmla="*/ 2147483646 w 257"/>
              <a:gd name="T79" fmla="*/ 2147483646 h 191"/>
              <a:gd name="T80" fmla="*/ 2147483646 w 257"/>
              <a:gd name="T81" fmla="*/ 2147483646 h 191"/>
              <a:gd name="T82" fmla="*/ 2147483646 w 257"/>
              <a:gd name="T83" fmla="*/ 2147483646 h 191"/>
              <a:gd name="T84" fmla="*/ 2147483646 w 257"/>
              <a:gd name="T85" fmla="*/ 2147483646 h 191"/>
              <a:gd name="T86" fmla="*/ 2147483646 w 257"/>
              <a:gd name="T87" fmla="*/ 2147483646 h 191"/>
              <a:gd name="T88" fmla="*/ 2147483646 w 257"/>
              <a:gd name="T89" fmla="*/ 2147483646 h 191"/>
              <a:gd name="T90" fmla="*/ 2147483646 w 257"/>
              <a:gd name="T91" fmla="*/ 2147483646 h 191"/>
              <a:gd name="T92" fmla="*/ 2147483646 w 257"/>
              <a:gd name="T93" fmla="*/ 2147483646 h 191"/>
              <a:gd name="T94" fmla="*/ 2147483646 w 257"/>
              <a:gd name="T95" fmla="*/ 2147483646 h 191"/>
              <a:gd name="T96" fmla="*/ 2147483646 w 257"/>
              <a:gd name="T97" fmla="*/ 2147483646 h 191"/>
              <a:gd name="T98" fmla="*/ 2147483646 w 257"/>
              <a:gd name="T99" fmla="*/ 2147483646 h 19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7" h="191">
                <a:moveTo>
                  <a:pt x="33" y="125"/>
                </a:moveTo>
                <a:cubicBezTo>
                  <a:pt x="55" y="125"/>
                  <a:pt x="55" y="125"/>
                  <a:pt x="55" y="125"/>
                </a:cubicBezTo>
                <a:cubicBezTo>
                  <a:pt x="55" y="122"/>
                  <a:pt x="55" y="122"/>
                  <a:pt x="55" y="122"/>
                </a:cubicBezTo>
                <a:cubicBezTo>
                  <a:pt x="45" y="122"/>
                  <a:pt x="45" y="122"/>
                  <a:pt x="45" y="122"/>
                </a:cubicBezTo>
                <a:cubicBezTo>
                  <a:pt x="41" y="122"/>
                  <a:pt x="37" y="120"/>
                  <a:pt x="34" y="118"/>
                </a:cubicBezTo>
                <a:cubicBezTo>
                  <a:pt x="32" y="115"/>
                  <a:pt x="30" y="111"/>
                  <a:pt x="30" y="107"/>
                </a:cubicBezTo>
                <a:cubicBezTo>
                  <a:pt x="30" y="15"/>
                  <a:pt x="30" y="15"/>
                  <a:pt x="30" y="15"/>
                </a:cubicBezTo>
                <a:cubicBezTo>
                  <a:pt x="30" y="11"/>
                  <a:pt x="32" y="7"/>
                  <a:pt x="34" y="5"/>
                </a:cubicBezTo>
                <a:cubicBezTo>
                  <a:pt x="34" y="5"/>
                  <a:pt x="34" y="5"/>
                  <a:pt x="34" y="5"/>
                </a:cubicBezTo>
                <a:cubicBezTo>
                  <a:pt x="37" y="2"/>
                  <a:pt x="41" y="0"/>
                  <a:pt x="45" y="0"/>
                </a:cubicBezTo>
                <a:cubicBezTo>
                  <a:pt x="209" y="0"/>
                  <a:pt x="209" y="0"/>
                  <a:pt x="209" y="0"/>
                </a:cubicBezTo>
                <a:cubicBezTo>
                  <a:pt x="213" y="0"/>
                  <a:pt x="217" y="2"/>
                  <a:pt x="220" y="5"/>
                </a:cubicBezTo>
                <a:cubicBezTo>
                  <a:pt x="220" y="5"/>
                  <a:pt x="220" y="5"/>
                  <a:pt x="220" y="5"/>
                </a:cubicBezTo>
                <a:cubicBezTo>
                  <a:pt x="222" y="7"/>
                  <a:pt x="224" y="11"/>
                  <a:pt x="224" y="15"/>
                </a:cubicBezTo>
                <a:cubicBezTo>
                  <a:pt x="224" y="107"/>
                  <a:pt x="224" y="107"/>
                  <a:pt x="224" y="107"/>
                </a:cubicBezTo>
                <a:cubicBezTo>
                  <a:pt x="224" y="111"/>
                  <a:pt x="222" y="115"/>
                  <a:pt x="220" y="118"/>
                </a:cubicBezTo>
                <a:cubicBezTo>
                  <a:pt x="217" y="120"/>
                  <a:pt x="213" y="122"/>
                  <a:pt x="209" y="122"/>
                </a:cubicBezTo>
                <a:cubicBezTo>
                  <a:pt x="198" y="122"/>
                  <a:pt x="198" y="122"/>
                  <a:pt x="198" y="122"/>
                </a:cubicBezTo>
                <a:cubicBezTo>
                  <a:pt x="198" y="125"/>
                  <a:pt x="198" y="125"/>
                  <a:pt x="198" y="125"/>
                </a:cubicBezTo>
                <a:cubicBezTo>
                  <a:pt x="221" y="125"/>
                  <a:pt x="221" y="125"/>
                  <a:pt x="221" y="125"/>
                </a:cubicBezTo>
                <a:cubicBezTo>
                  <a:pt x="257" y="173"/>
                  <a:pt x="257" y="173"/>
                  <a:pt x="257" y="173"/>
                </a:cubicBezTo>
                <a:cubicBezTo>
                  <a:pt x="256" y="173"/>
                  <a:pt x="256" y="173"/>
                  <a:pt x="256" y="173"/>
                </a:cubicBezTo>
                <a:cubicBezTo>
                  <a:pt x="248" y="191"/>
                  <a:pt x="248" y="191"/>
                  <a:pt x="248" y="191"/>
                </a:cubicBezTo>
                <a:cubicBezTo>
                  <a:pt x="9" y="191"/>
                  <a:pt x="9" y="191"/>
                  <a:pt x="9" y="191"/>
                </a:cubicBezTo>
                <a:cubicBezTo>
                  <a:pt x="0" y="173"/>
                  <a:pt x="0" y="173"/>
                  <a:pt x="0" y="173"/>
                </a:cubicBezTo>
                <a:cubicBezTo>
                  <a:pt x="33" y="125"/>
                  <a:pt x="33" y="125"/>
                  <a:pt x="33" y="125"/>
                </a:cubicBezTo>
                <a:close/>
                <a:moveTo>
                  <a:pt x="77" y="125"/>
                </a:moveTo>
                <a:cubicBezTo>
                  <a:pt x="176" y="125"/>
                  <a:pt x="176" y="125"/>
                  <a:pt x="176" y="125"/>
                </a:cubicBezTo>
                <a:cubicBezTo>
                  <a:pt x="176" y="122"/>
                  <a:pt x="176" y="122"/>
                  <a:pt x="176" y="122"/>
                </a:cubicBezTo>
                <a:cubicBezTo>
                  <a:pt x="77" y="122"/>
                  <a:pt x="77" y="122"/>
                  <a:pt x="77" y="122"/>
                </a:cubicBezTo>
                <a:cubicBezTo>
                  <a:pt x="77" y="125"/>
                  <a:pt x="77" y="125"/>
                  <a:pt x="77" y="125"/>
                </a:cubicBezTo>
                <a:close/>
                <a:moveTo>
                  <a:pt x="209" y="15"/>
                </a:moveTo>
                <a:cubicBezTo>
                  <a:pt x="45" y="15"/>
                  <a:pt x="45" y="15"/>
                  <a:pt x="45" y="15"/>
                </a:cubicBezTo>
                <a:cubicBezTo>
                  <a:pt x="45" y="15"/>
                  <a:pt x="45" y="15"/>
                  <a:pt x="45" y="15"/>
                </a:cubicBezTo>
                <a:cubicBezTo>
                  <a:pt x="45" y="15"/>
                  <a:pt x="45" y="15"/>
                  <a:pt x="45" y="15"/>
                </a:cubicBezTo>
                <a:cubicBezTo>
                  <a:pt x="45" y="15"/>
                  <a:pt x="45" y="15"/>
                  <a:pt x="45" y="15"/>
                </a:cubicBezTo>
                <a:cubicBezTo>
                  <a:pt x="45" y="107"/>
                  <a:pt x="45" y="107"/>
                  <a:pt x="45" y="107"/>
                </a:cubicBezTo>
                <a:cubicBezTo>
                  <a:pt x="45" y="107"/>
                  <a:pt x="45" y="107"/>
                  <a:pt x="45" y="107"/>
                </a:cubicBezTo>
                <a:cubicBezTo>
                  <a:pt x="45" y="107"/>
                  <a:pt x="45" y="107"/>
                  <a:pt x="45" y="107"/>
                </a:cubicBezTo>
                <a:cubicBezTo>
                  <a:pt x="209" y="107"/>
                  <a:pt x="209" y="107"/>
                  <a:pt x="209" y="107"/>
                </a:cubicBezTo>
                <a:cubicBezTo>
                  <a:pt x="209" y="107"/>
                  <a:pt x="209" y="107"/>
                  <a:pt x="209" y="107"/>
                </a:cubicBezTo>
                <a:cubicBezTo>
                  <a:pt x="209" y="107"/>
                  <a:pt x="210" y="107"/>
                  <a:pt x="210" y="107"/>
                </a:cubicBezTo>
                <a:cubicBezTo>
                  <a:pt x="210" y="15"/>
                  <a:pt x="210" y="15"/>
                  <a:pt x="210" y="15"/>
                </a:cubicBezTo>
                <a:cubicBezTo>
                  <a:pt x="210" y="15"/>
                  <a:pt x="210" y="15"/>
                  <a:pt x="209" y="15"/>
                </a:cubicBezTo>
                <a:cubicBezTo>
                  <a:pt x="209" y="15"/>
                  <a:pt x="209" y="15"/>
                  <a:pt x="209" y="15"/>
                </a:cubicBezTo>
                <a:cubicBezTo>
                  <a:pt x="209" y="15"/>
                  <a:pt x="209" y="15"/>
                  <a:pt x="209" y="15"/>
                </a:cubicBezTo>
                <a:close/>
                <a:moveTo>
                  <a:pt x="39" y="155"/>
                </a:moveTo>
                <a:cubicBezTo>
                  <a:pt x="37" y="158"/>
                  <a:pt x="35" y="160"/>
                  <a:pt x="34" y="163"/>
                </a:cubicBezTo>
                <a:cubicBezTo>
                  <a:pt x="42" y="163"/>
                  <a:pt x="51" y="163"/>
                  <a:pt x="60" y="163"/>
                </a:cubicBezTo>
                <a:cubicBezTo>
                  <a:pt x="61" y="160"/>
                  <a:pt x="62" y="158"/>
                  <a:pt x="63" y="155"/>
                </a:cubicBezTo>
                <a:cubicBezTo>
                  <a:pt x="55" y="155"/>
                  <a:pt x="47" y="155"/>
                  <a:pt x="39" y="155"/>
                </a:cubicBezTo>
                <a:close/>
                <a:moveTo>
                  <a:pt x="51" y="135"/>
                </a:moveTo>
                <a:cubicBezTo>
                  <a:pt x="50" y="137"/>
                  <a:pt x="49" y="139"/>
                  <a:pt x="48" y="141"/>
                </a:cubicBezTo>
                <a:cubicBezTo>
                  <a:pt x="57" y="141"/>
                  <a:pt x="66" y="141"/>
                  <a:pt x="75" y="141"/>
                </a:cubicBezTo>
                <a:cubicBezTo>
                  <a:pt x="76" y="139"/>
                  <a:pt x="77" y="137"/>
                  <a:pt x="78" y="135"/>
                </a:cubicBezTo>
                <a:cubicBezTo>
                  <a:pt x="69" y="135"/>
                  <a:pt x="60" y="135"/>
                  <a:pt x="51" y="135"/>
                </a:cubicBezTo>
                <a:close/>
                <a:moveTo>
                  <a:pt x="192" y="135"/>
                </a:moveTo>
                <a:cubicBezTo>
                  <a:pt x="193" y="137"/>
                  <a:pt x="194" y="139"/>
                  <a:pt x="195" y="141"/>
                </a:cubicBezTo>
                <a:cubicBezTo>
                  <a:pt x="201" y="141"/>
                  <a:pt x="207" y="141"/>
                  <a:pt x="213" y="141"/>
                </a:cubicBezTo>
                <a:cubicBezTo>
                  <a:pt x="212" y="139"/>
                  <a:pt x="210" y="137"/>
                  <a:pt x="209" y="135"/>
                </a:cubicBezTo>
                <a:cubicBezTo>
                  <a:pt x="204" y="135"/>
                  <a:pt x="198" y="135"/>
                  <a:pt x="192" y="135"/>
                </a:cubicBezTo>
                <a:close/>
                <a:moveTo>
                  <a:pt x="171" y="135"/>
                </a:moveTo>
                <a:cubicBezTo>
                  <a:pt x="171" y="137"/>
                  <a:pt x="172" y="139"/>
                  <a:pt x="173" y="141"/>
                </a:cubicBezTo>
                <a:cubicBezTo>
                  <a:pt x="179" y="141"/>
                  <a:pt x="184" y="141"/>
                  <a:pt x="190" y="141"/>
                </a:cubicBezTo>
                <a:cubicBezTo>
                  <a:pt x="189" y="139"/>
                  <a:pt x="188" y="137"/>
                  <a:pt x="187" y="135"/>
                </a:cubicBezTo>
                <a:cubicBezTo>
                  <a:pt x="182" y="135"/>
                  <a:pt x="176" y="135"/>
                  <a:pt x="171" y="135"/>
                </a:cubicBezTo>
                <a:close/>
                <a:moveTo>
                  <a:pt x="149" y="135"/>
                </a:moveTo>
                <a:cubicBezTo>
                  <a:pt x="149" y="137"/>
                  <a:pt x="149" y="139"/>
                  <a:pt x="150" y="141"/>
                </a:cubicBezTo>
                <a:cubicBezTo>
                  <a:pt x="155" y="141"/>
                  <a:pt x="161" y="141"/>
                  <a:pt x="167" y="141"/>
                </a:cubicBezTo>
                <a:cubicBezTo>
                  <a:pt x="167" y="139"/>
                  <a:pt x="166" y="137"/>
                  <a:pt x="165" y="135"/>
                </a:cubicBezTo>
                <a:cubicBezTo>
                  <a:pt x="160" y="135"/>
                  <a:pt x="154" y="135"/>
                  <a:pt x="149" y="135"/>
                </a:cubicBezTo>
                <a:close/>
                <a:moveTo>
                  <a:pt x="127" y="135"/>
                </a:moveTo>
                <a:cubicBezTo>
                  <a:pt x="127" y="137"/>
                  <a:pt x="127" y="139"/>
                  <a:pt x="127" y="141"/>
                </a:cubicBezTo>
                <a:cubicBezTo>
                  <a:pt x="133" y="141"/>
                  <a:pt x="139" y="141"/>
                  <a:pt x="144" y="141"/>
                </a:cubicBezTo>
                <a:cubicBezTo>
                  <a:pt x="144" y="139"/>
                  <a:pt x="144" y="137"/>
                  <a:pt x="144" y="135"/>
                </a:cubicBezTo>
                <a:cubicBezTo>
                  <a:pt x="138" y="135"/>
                  <a:pt x="133" y="135"/>
                  <a:pt x="127" y="135"/>
                </a:cubicBezTo>
                <a:close/>
                <a:moveTo>
                  <a:pt x="105" y="135"/>
                </a:moveTo>
                <a:cubicBezTo>
                  <a:pt x="105" y="137"/>
                  <a:pt x="104" y="139"/>
                  <a:pt x="104" y="141"/>
                </a:cubicBezTo>
                <a:cubicBezTo>
                  <a:pt x="110" y="141"/>
                  <a:pt x="115" y="141"/>
                  <a:pt x="121" y="141"/>
                </a:cubicBezTo>
                <a:cubicBezTo>
                  <a:pt x="121" y="139"/>
                  <a:pt x="122" y="137"/>
                  <a:pt x="122" y="135"/>
                </a:cubicBezTo>
                <a:cubicBezTo>
                  <a:pt x="116" y="135"/>
                  <a:pt x="111" y="135"/>
                  <a:pt x="105" y="135"/>
                </a:cubicBezTo>
                <a:close/>
                <a:moveTo>
                  <a:pt x="83" y="135"/>
                </a:moveTo>
                <a:cubicBezTo>
                  <a:pt x="83" y="137"/>
                  <a:pt x="82" y="139"/>
                  <a:pt x="81" y="141"/>
                </a:cubicBezTo>
                <a:cubicBezTo>
                  <a:pt x="87" y="141"/>
                  <a:pt x="93" y="141"/>
                  <a:pt x="99" y="141"/>
                </a:cubicBezTo>
                <a:cubicBezTo>
                  <a:pt x="99" y="139"/>
                  <a:pt x="100" y="137"/>
                  <a:pt x="100" y="135"/>
                </a:cubicBezTo>
                <a:cubicBezTo>
                  <a:pt x="94" y="135"/>
                  <a:pt x="89" y="135"/>
                  <a:pt x="83" y="135"/>
                </a:cubicBezTo>
                <a:close/>
                <a:moveTo>
                  <a:pt x="187" y="144"/>
                </a:moveTo>
                <a:cubicBezTo>
                  <a:pt x="188" y="146"/>
                  <a:pt x="189" y="149"/>
                  <a:pt x="190" y="151"/>
                </a:cubicBezTo>
                <a:cubicBezTo>
                  <a:pt x="200" y="151"/>
                  <a:pt x="209" y="151"/>
                  <a:pt x="219" y="151"/>
                </a:cubicBezTo>
                <a:cubicBezTo>
                  <a:pt x="218" y="149"/>
                  <a:pt x="216" y="146"/>
                  <a:pt x="215" y="144"/>
                </a:cubicBezTo>
                <a:cubicBezTo>
                  <a:pt x="205" y="144"/>
                  <a:pt x="196" y="144"/>
                  <a:pt x="187" y="144"/>
                </a:cubicBezTo>
                <a:close/>
                <a:moveTo>
                  <a:pt x="163" y="144"/>
                </a:moveTo>
                <a:cubicBezTo>
                  <a:pt x="163" y="146"/>
                  <a:pt x="164" y="149"/>
                  <a:pt x="165" y="151"/>
                </a:cubicBezTo>
                <a:cubicBezTo>
                  <a:pt x="171" y="151"/>
                  <a:pt x="177" y="151"/>
                  <a:pt x="183" y="151"/>
                </a:cubicBezTo>
                <a:cubicBezTo>
                  <a:pt x="183" y="149"/>
                  <a:pt x="182" y="146"/>
                  <a:pt x="181" y="144"/>
                </a:cubicBezTo>
                <a:cubicBezTo>
                  <a:pt x="175" y="144"/>
                  <a:pt x="169" y="144"/>
                  <a:pt x="163" y="144"/>
                </a:cubicBezTo>
                <a:close/>
                <a:moveTo>
                  <a:pt x="139" y="144"/>
                </a:moveTo>
                <a:cubicBezTo>
                  <a:pt x="140" y="146"/>
                  <a:pt x="140" y="149"/>
                  <a:pt x="140" y="151"/>
                </a:cubicBezTo>
                <a:cubicBezTo>
                  <a:pt x="146" y="151"/>
                  <a:pt x="153" y="151"/>
                  <a:pt x="159" y="151"/>
                </a:cubicBezTo>
                <a:cubicBezTo>
                  <a:pt x="158" y="149"/>
                  <a:pt x="158" y="146"/>
                  <a:pt x="157" y="144"/>
                </a:cubicBezTo>
                <a:cubicBezTo>
                  <a:pt x="151" y="144"/>
                  <a:pt x="145" y="144"/>
                  <a:pt x="139" y="144"/>
                </a:cubicBezTo>
                <a:close/>
                <a:moveTo>
                  <a:pt x="116" y="144"/>
                </a:moveTo>
                <a:cubicBezTo>
                  <a:pt x="116" y="146"/>
                  <a:pt x="115" y="149"/>
                  <a:pt x="115" y="151"/>
                </a:cubicBezTo>
                <a:cubicBezTo>
                  <a:pt x="121" y="151"/>
                  <a:pt x="128" y="151"/>
                  <a:pt x="134" y="151"/>
                </a:cubicBezTo>
                <a:cubicBezTo>
                  <a:pt x="134" y="149"/>
                  <a:pt x="134" y="146"/>
                  <a:pt x="134" y="144"/>
                </a:cubicBezTo>
                <a:cubicBezTo>
                  <a:pt x="128" y="144"/>
                  <a:pt x="122" y="144"/>
                  <a:pt x="116" y="144"/>
                </a:cubicBezTo>
                <a:close/>
                <a:moveTo>
                  <a:pt x="92" y="144"/>
                </a:moveTo>
                <a:cubicBezTo>
                  <a:pt x="92" y="146"/>
                  <a:pt x="91" y="149"/>
                  <a:pt x="91" y="151"/>
                </a:cubicBezTo>
                <a:cubicBezTo>
                  <a:pt x="97" y="151"/>
                  <a:pt x="103" y="151"/>
                  <a:pt x="109" y="151"/>
                </a:cubicBezTo>
                <a:cubicBezTo>
                  <a:pt x="110" y="149"/>
                  <a:pt x="110" y="146"/>
                  <a:pt x="110" y="144"/>
                </a:cubicBezTo>
                <a:cubicBezTo>
                  <a:pt x="104" y="144"/>
                  <a:pt x="98" y="144"/>
                  <a:pt x="92" y="144"/>
                </a:cubicBezTo>
                <a:close/>
                <a:moveTo>
                  <a:pt x="69" y="144"/>
                </a:moveTo>
                <a:cubicBezTo>
                  <a:pt x="68" y="146"/>
                  <a:pt x="67" y="149"/>
                  <a:pt x="66" y="151"/>
                </a:cubicBezTo>
                <a:cubicBezTo>
                  <a:pt x="72" y="151"/>
                  <a:pt x="78" y="151"/>
                  <a:pt x="84" y="151"/>
                </a:cubicBezTo>
                <a:cubicBezTo>
                  <a:pt x="85" y="149"/>
                  <a:pt x="86" y="146"/>
                  <a:pt x="87" y="144"/>
                </a:cubicBezTo>
                <a:cubicBezTo>
                  <a:pt x="81" y="144"/>
                  <a:pt x="75" y="144"/>
                  <a:pt x="69" y="144"/>
                </a:cubicBezTo>
                <a:close/>
                <a:moveTo>
                  <a:pt x="45" y="144"/>
                </a:moveTo>
                <a:cubicBezTo>
                  <a:pt x="44" y="146"/>
                  <a:pt x="43" y="149"/>
                  <a:pt x="41" y="151"/>
                </a:cubicBezTo>
                <a:cubicBezTo>
                  <a:pt x="47" y="151"/>
                  <a:pt x="54" y="151"/>
                  <a:pt x="60" y="151"/>
                </a:cubicBezTo>
                <a:cubicBezTo>
                  <a:pt x="61" y="149"/>
                  <a:pt x="62" y="146"/>
                  <a:pt x="63" y="144"/>
                </a:cubicBezTo>
                <a:cubicBezTo>
                  <a:pt x="57" y="144"/>
                  <a:pt x="51" y="144"/>
                  <a:pt x="45" y="144"/>
                </a:cubicBezTo>
                <a:close/>
                <a:moveTo>
                  <a:pt x="197" y="155"/>
                </a:moveTo>
                <a:cubicBezTo>
                  <a:pt x="198" y="158"/>
                  <a:pt x="199" y="160"/>
                  <a:pt x="201" y="163"/>
                </a:cubicBezTo>
                <a:cubicBezTo>
                  <a:pt x="209" y="163"/>
                  <a:pt x="218" y="163"/>
                  <a:pt x="227" y="163"/>
                </a:cubicBezTo>
                <a:cubicBezTo>
                  <a:pt x="225" y="160"/>
                  <a:pt x="223" y="158"/>
                  <a:pt x="222" y="155"/>
                </a:cubicBezTo>
                <a:cubicBezTo>
                  <a:pt x="213" y="155"/>
                  <a:pt x="205" y="155"/>
                  <a:pt x="197" y="155"/>
                </a:cubicBezTo>
                <a:close/>
                <a:moveTo>
                  <a:pt x="171" y="155"/>
                </a:moveTo>
                <a:cubicBezTo>
                  <a:pt x="172" y="158"/>
                  <a:pt x="173" y="160"/>
                  <a:pt x="174" y="163"/>
                </a:cubicBezTo>
                <a:cubicBezTo>
                  <a:pt x="180" y="163"/>
                  <a:pt x="187" y="163"/>
                  <a:pt x="194" y="163"/>
                </a:cubicBezTo>
                <a:cubicBezTo>
                  <a:pt x="193" y="160"/>
                  <a:pt x="192" y="158"/>
                  <a:pt x="191" y="155"/>
                </a:cubicBezTo>
                <a:cubicBezTo>
                  <a:pt x="184" y="155"/>
                  <a:pt x="178" y="155"/>
                  <a:pt x="171" y="155"/>
                </a:cubicBezTo>
                <a:close/>
                <a:moveTo>
                  <a:pt x="146" y="155"/>
                </a:moveTo>
                <a:cubicBezTo>
                  <a:pt x="146" y="158"/>
                  <a:pt x="147" y="160"/>
                  <a:pt x="147" y="163"/>
                </a:cubicBezTo>
                <a:cubicBezTo>
                  <a:pt x="154" y="163"/>
                  <a:pt x="161" y="163"/>
                  <a:pt x="168" y="163"/>
                </a:cubicBezTo>
                <a:cubicBezTo>
                  <a:pt x="167" y="160"/>
                  <a:pt x="166" y="158"/>
                  <a:pt x="165" y="155"/>
                </a:cubicBezTo>
                <a:cubicBezTo>
                  <a:pt x="159" y="155"/>
                  <a:pt x="153" y="155"/>
                  <a:pt x="146" y="155"/>
                </a:cubicBezTo>
                <a:close/>
                <a:moveTo>
                  <a:pt x="121" y="155"/>
                </a:moveTo>
                <a:cubicBezTo>
                  <a:pt x="121" y="158"/>
                  <a:pt x="121" y="160"/>
                  <a:pt x="120" y="163"/>
                </a:cubicBezTo>
                <a:cubicBezTo>
                  <a:pt x="127" y="163"/>
                  <a:pt x="134" y="163"/>
                  <a:pt x="141" y="163"/>
                </a:cubicBezTo>
                <a:cubicBezTo>
                  <a:pt x="141" y="160"/>
                  <a:pt x="141" y="158"/>
                  <a:pt x="140" y="155"/>
                </a:cubicBezTo>
                <a:cubicBezTo>
                  <a:pt x="134" y="155"/>
                  <a:pt x="127" y="155"/>
                  <a:pt x="121" y="155"/>
                </a:cubicBezTo>
                <a:close/>
                <a:moveTo>
                  <a:pt x="95" y="155"/>
                </a:moveTo>
                <a:cubicBezTo>
                  <a:pt x="95" y="158"/>
                  <a:pt x="94" y="160"/>
                  <a:pt x="93" y="163"/>
                </a:cubicBezTo>
                <a:cubicBezTo>
                  <a:pt x="100" y="163"/>
                  <a:pt x="107" y="163"/>
                  <a:pt x="114" y="163"/>
                </a:cubicBezTo>
                <a:cubicBezTo>
                  <a:pt x="114" y="160"/>
                  <a:pt x="114" y="158"/>
                  <a:pt x="115" y="155"/>
                </a:cubicBezTo>
                <a:cubicBezTo>
                  <a:pt x="108" y="155"/>
                  <a:pt x="102" y="155"/>
                  <a:pt x="95" y="155"/>
                </a:cubicBezTo>
                <a:close/>
                <a:moveTo>
                  <a:pt x="70" y="155"/>
                </a:moveTo>
                <a:cubicBezTo>
                  <a:pt x="69" y="158"/>
                  <a:pt x="68" y="160"/>
                  <a:pt x="67" y="163"/>
                </a:cubicBezTo>
                <a:cubicBezTo>
                  <a:pt x="74" y="163"/>
                  <a:pt x="81" y="163"/>
                  <a:pt x="87" y="163"/>
                </a:cubicBezTo>
                <a:cubicBezTo>
                  <a:pt x="88" y="160"/>
                  <a:pt x="89" y="158"/>
                  <a:pt x="90" y="155"/>
                </a:cubicBezTo>
                <a:cubicBezTo>
                  <a:pt x="83" y="155"/>
                  <a:pt x="77" y="155"/>
                  <a:pt x="70" y="155"/>
                </a:cubicBezTo>
                <a:close/>
              </a:path>
            </a:pathLst>
          </a:custGeom>
          <a:ln>
            <a:noFill/>
          </a:ln>
        </p:spPr>
        <p:txBody>
          <a:bodyPr lIns="51419" tIns="25710" rIns="51419" bIns="404874" anchor="ctr">
            <a:scene3d>
              <a:camera prst="orthographicFront"/>
              <a:lightRig rig="threePt" dir="t"/>
            </a:scene3d>
            <a:sp3d contourW="12700">
              <a:contourClr>
                <a:srgbClr val="FFFFFF"/>
              </a:contourClr>
            </a:sp3d>
          </a:bodyPr>
          <a:p>
            <a:pPr algn="ctr" defTabSz="913765">
              <a:defRPr/>
            </a:pPr>
            <a:endParaRPr lang="zh-CN" altLang="en-US" sz="1200" kern="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49" name="Freeform 181"/>
          <p:cNvSpPr>
            <a:spLocks noEditPoints="1"/>
          </p:cNvSpPr>
          <p:nvPr/>
        </p:nvSpPr>
        <p:spPr bwMode="auto">
          <a:xfrm>
            <a:off x="3561080" y="4014470"/>
            <a:ext cx="750570" cy="730250"/>
          </a:xfrm>
          <a:custGeom>
            <a:avLst/>
            <a:gdLst>
              <a:gd name="T0" fmla="*/ 124 w 132"/>
              <a:gd name="T1" fmla="*/ 129 h 132"/>
              <a:gd name="T2" fmla="*/ 59 w 132"/>
              <a:gd name="T3" fmla="*/ 130 h 132"/>
              <a:gd name="T4" fmla="*/ 55 w 132"/>
              <a:gd name="T5" fmla="*/ 132 h 132"/>
              <a:gd name="T6" fmla="*/ 14 w 132"/>
              <a:gd name="T7" fmla="*/ 80 h 132"/>
              <a:gd name="T8" fmla="*/ 2 w 132"/>
              <a:gd name="T9" fmla="*/ 82 h 132"/>
              <a:gd name="T10" fmla="*/ 5 w 132"/>
              <a:gd name="T11" fmla="*/ 52 h 132"/>
              <a:gd name="T12" fmla="*/ 30 w 132"/>
              <a:gd name="T13" fmla="*/ 69 h 132"/>
              <a:gd name="T14" fmla="*/ 55 w 132"/>
              <a:gd name="T15" fmla="*/ 118 h 132"/>
              <a:gd name="T16" fmla="*/ 93 w 132"/>
              <a:gd name="T17" fmla="*/ 77 h 132"/>
              <a:gd name="T18" fmla="*/ 132 w 132"/>
              <a:gd name="T19" fmla="*/ 123 h 132"/>
              <a:gd name="T20" fmla="*/ 37 w 132"/>
              <a:gd name="T21" fmla="*/ 37 h 132"/>
              <a:gd name="T22" fmla="*/ 46 w 132"/>
              <a:gd name="T23" fmla="*/ 7 h 132"/>
              <a:gd name="T24" fmla="*/ 116 w 132"/>
              <a:gd name="T25" fmla="*/ 12 h 132"/>
              <a:gd name="T26" fmla="*/ 123 w 132"/>
              <a:gd name="T27" fmla="*/ 105 h 132"/>
              <a:gd name="T28" fmla="*/ 111 w 132"/>
              <a:gd name="T29" fmla="*/ 0 h 132"/>
              <a:gd name="T30" fmla="*/ 9 w 132"/>
              <a:gd name="T31" fmla="*/ 37 h 132"/>
              <a:gd name="T32" fmla="*/ 16 w 132"/>
              <a:gd name="T33" fmla="*/ 53 h 132"/>
              <a:gd name="T34" fmla="*/ 43 w 132"/>
              <a:gd name="T35" fmla="*/ 125 h 132"/>
              <a:gd name="T36" fmla="*/ 16 w 132"/>
              <a:gd name="T37" fmla="*/ 120 h 132"/>
              <a:gd name="T38" fmla="*/ 13 w 132"/>
              <a:gd name="T39" fmla="*/ 85 h 132"/>
              <a:gd name="T40" fmla="*/ 9 w 132"/>
              <a:gd name="T41" fmla="*/ 88 h 132"/>
              <a:gd name="T42" fmla="*/ 21 w 132"/>
              <a:gd name="T43" fmla="*/ 132 h 132"/>
              <a:gd name="T44" fmla="*/ 48 w 132"/>
              <a:gd name="T45" fmla="*/ 132 h 132"/>
              <a:gd name="T46" fmla="*/ 111 w 132"/>
              <a:gd name="T47" fmla="*/ 125 h 132"/>
              <a:gd name="T48" fmla="*/ 62 w 132"/>
              <a:gd name="T49" fmla="*/ 132 h 132"/>
              <a:gd name="T50" fmla="*/ 119 w 132"/>
              <a:gd name="T51" fmla="*/ 129 h 132"/>
              <a:gd name="T52" fmla="*/ 111 w 132"/>
              <a:gd name="T53" fmla="*/ 125 h 132"/>
              <a:gd name="T54" fmla="*/ 51 w 132"/>
              <a:gd name="T55" fmla="*/ 19 h 132"/>
              <a:gd name="T56" fmla="*/ 102 w 132"/>
              <a:gd name="T57" fmla="*/ 24 h 132"/>
              <a:gd name="T58" fmla="*/ 102 w 132"/>
              <a:gd name="T59" fmla="*/ 19 h 132"/>
              <a:gd name="T60" fmla="*/ 51 w 132"/>
              <a:gd name="T61" fmla="*/ 35 h 132"/>
              <a:gd name="T62" fmla="*/ 102 w 132"/>
              <a:gd name="T63" fmla="*/ 41 h 132"/>
              <a:gd name="T64" fmla="*/ 102 w 132"/>
              <a:gd name="T65" fmla="*/ 35 h 132"/>
              <a:gd name="T66" fmla="*/ 32 w 132"/>
              <a:gd name="T67" fmla="*/ 52 h 132"/>
              <a:gd name="T68" fmla="*/ 32 w 132"/>
              <a:gd name="T69" fmla="*/ 57 h 132"/>
              <a:gd name="T70" fmla="*/ 105 w 132"/>
              <a:gd name="T71" fmla="*/ 55 h 132"/>
              <a:gd name="T72" fmla="*/ 102 w 132"/>
              <a:gd name="T73" fmla="*/ 69 h 132"/>
              <a:gd name="T74" fmla="*/ 32 w 132"/>
              <a:gd name="T75" fmla="*/ 74 h 132"/>
              <a:gd name="T76" fmla="*/ 105 w 132"/>
              <a:gd name="T77" fmla="*/ 7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32">
                <a:moveTo>
                  <a:pt x="132" y="123"/>
                </a:moveTo>
                <a:cubicBezTo>
                  <a:pt x="124" y="129"/>
                  <a:pt x="124" y="129"/>
                  <a:pt x="124" y="129"/>
                </a:cubicBezTo>
                <a:cubicBezTo>
                  <a:pt x="93" y="91"/>
                  <a:pt x="93" y="91"/>
                  <a:pt x="93" y="91"/>
                </a:cubicBezTo>
                <a:cubicBezTo>
                  <a:pt x="59" y="130"/>
                  <a:pt x="59" y="130"/>
                  <a:pt x="59" y="130"/>
                </a:cubicBezTo>
                <a:cubicBezTo>
                  <a:pt x="58" y="131"/>
                  <a:pt x="57" y="132"/>
                  <a:pt x="55" y="132"/>
                </a:cubicBezTo>
                <a:cubicBezTo>
                  <a:pt x="55" y="132"/>
                  <a:pt x="55" y="132"/>
                  <a:pt x="55" y="132"/>
                </a:cubicBezTo>
                <a:cubicBezTo>
                  <a:pt x="53" y="132"/>
                  <a:pt x="52" y="131"/>
                  <a:pt x="51" y="130"/>
                </a:cubicBezTo>
                <a:cubicBezTo>
                  <a:pt x="14" y="80"/>
                  <a:pt x="14" y="80"/>
                  <a:pt x="14" y="80"/>
                </a:cubicBezTo>
                <a:cubicBezTo>
                  <a:pt x="7" y="85"/>
                  <a:pt x="7" y="85"/>
                  <a:pt x="7" y="85"/>
                </a:cubicBezTo>
                <a:cubicBezTo>
                  <a:pt x="5" y="86"/>
                  <a:pt x="2" y="85"/>
                  <a:pt x="2" y="82"/>
                </a:cubicBezTo>
                <a:cubicBezTo>
                  <a:pt x="0" y="55"/>
                  <a:pt x="0" y="55"/>
                  <a:pt x="0" y="55"/>
                </a:cubicBezTo>
                <a:cubicBezTo>
                  <a:pt x="0" y="52"/>
                  <a:pt x="2" y="50"/>
                  <a:pt x="5" y="52"/>
                </a:cubicBezTo>
                <a:cubicBezTo>
                  <a:pt x="29" y="63"/>
                  <a:pt x="29" y="63"/>
                  <a:pt x="29" y="63"/>
                </a:cubicBezTo>
                <a:cubicBezTo>
                  <a:pt x="32" y="65"/>
                  <a:pt x="32" y="68"/>
                  <a:pt x="30" y="69"/>
                </a:cubicBezTo>
                <a:cubicBezTo>
                  <a:pt x="23" y="74"/>
                  <a:pt x="23" y="74"/>
                  <a:pt x="23" y="74"/>
                </a:cubicBezTo>
                <a:cubicBezTo>
                  <a:pt x="55" y="118"/>
                  <a:pt x="55" y="118"/>
                  <a:pt x="55" y="118"/>
                </a:cubicBezTo>
                <a:cubicBezTo>
                  <a:pt x="89" y="79"/>
                  <a:pt x="89" y="79"/>
                  <a:pt x="89" y="79"/>
                </a:cubicBezTo>
                <a:cubicBezTo>
                  <a:pt x="90" y="78"/>
                  <a:pt x="91" y="77"/>
                  <a:pt x="93" y="77"/>
                </a:cubicBezTo>
                <a:cubicBezTo>
                  <a:pt x="95" y="77"/>
                  <a:pt x="96" y="78"/>
                  <a:pt x="97" y="79"/>
                </a:cubicBezTo>
                <a:lnTo>
                  <a:pt x="132" y="123"/>
                </a:lnTo>
                <a:close/>
                <a:moveTo>
                  <a:pt x="16" y="37"/>
                </a:moveTo>
                <a:cubicBezTo>
                  <a:pt x="37" y="37"/>
                  <a:pt x="37" y="37"/>
                  <a:pt x="37" y="37"/>
                </a:cubicBezTo>
                <a:cubicBezTo>
                  <a:pt x="42" y="37"/>
                  <a:pt x="46" y="33"/>
                  <a:pt x="46" y="28"/>
                </a:cubicBezTo>
                <a:cubicBezTo>
                  <a:pt x="46" y="7"/>
                  <a:pt x="46" y="7"/>
                  <a:pt x="46" y="7"/>
                </a:cubicBezTo>
                <a:cubicBezTo>
                  <a:pt x="111" y="7"/>
                  <a:pt x="111" y="7"/>
                  <a:pt x="111" y="7"/>
                </a:cubicBezTo>
                <a:cubicBezTo>
                  <a:pt x="114" y="7"/>
                  <a:pt x="116" y="9"/>
                  <a:pt x="116" y="12"/>
                </a:cubicBezTo>
                <a:cubicBezTo>
                  <a:pt x="116" y="97"/>
                  <a:pt x="116" y="97"/>
                  <a:pt x="116" y="97"/>
                </a:cubicBezTo>
                <a:cubicBezTo>
                  <a:pt x="123" y="105"/>
                  <a:pt x="123" y="105"/>
                  <a:pt x="123" y="105"/>
                </a:cubicBezTo>
                <a:cubicBezTo>
                  <a:pt x="123" y="12"/>
                  <a:pt x="123" y="12"/>
                  <a:pt x="123" y="12"/>
                </a:cubicBezTo>
                <a:cubicBezTo>
                  <a:pt x="123" y="5"/>
                  <a:pt x="117" y="0"/>
                  <a:pt x="111" y="0"/>
                </a:cubicBezTo>
                <a:cubicBezTo>
                  <a:pt x="46" y="0"/>
                  <a:pt x="46" y="0"/>
                  <a:pt x="46" y="0"/>
                </a:cubicBezTo>
                <a:cubicBezTo>
                  <a:pt x="9" y="37"/>
                  <a:pt x="9" y="37"/>
                  <a:pt x="9" y="37"/>
                </a:cubicBezTo>
                <a:cubicBezTo>
                  <a:pt x="9" y="50"/>
                  <a:pt x="9" y="50"/>
                  <a:pt x="9" y="50"/>
                </a:cubicBezTo>
                <a:cubicBezTo>
                  <a:pt x="16" y="53"/>
                  <a:pt x="16" y="53"/>
                  <a:pt x="16" y="53"/>
                </a:cubicBezTo>
                <a:lnTo>
                  <a:pt x="16" y="37"/>
                </a:lnTo>
                <a:close/>
                <a:moveTo>
                  <a:pt x="43" y="125"/>
                </a:moveTo>
                <a:cubicBezTo>
                  <a:pt x="21" y="125"/>
                  <a:pt x="21" y="125"/>
                  <a:pt x="21" y="125"/>
                </a:cubicBezTo>
                <a:cubicBezTo>
                  <a:pt x="18" y="125"/>
                  <a:pt x="16" y="123"/>
                  <a:pt x="16" y="120"/>
                </a:cubicBezTo>
                <a:cubicBezTo>
                  <a:pt x="16" y="89"/>
                  <a:pt x="16" y="89"/>
                  <a:pt x="16" y="89"/>
                </a:cubicBezTo>
                <a:cubicBezTo>
                  <a:pt x="13" y="85"/>
                  <a:pt x="13" y="85"/>
                  <a:pt x="13" y="85"/>
                </a:cubicBezTo>
                <a:cubicBezTo>
                  <a:pt x="9" y="88"/>
                  <a:pt x="9" y="88"/>
                  <a:pt x="9" y="88"/>
                </a:cubicBezTo>
                <a:cubicBezTo>
                  <a:pt x="9" y="88"/>
                  <a:pt x="9" y="88"/>
                  <a:pt x="9" y="88"/>
                </a:cubicBezTo>
                <a:cubicBezTo>
                  <a:pt x="9" y="120"/>
                  <a:pt x="9" y="120"/>
                  <a:pt x="9" y="120"/>
                </a:cubicBezTo>
                <a:cubicBezTo>
                  <a:pt x="9" y="127"/>
                  <a:pt x="14" y="132"/>
                  <a:pt x="21" y="132"/>
                </a:cubicBezTo>
                <a:cubicBezTo>
                  <a:pt x="48" y="132"/>
                  <a:pt x="48" y="132"/>
                  <a:pt x="48" y="132"/>
                </a:cubicBezTo>
                <a:cubicBezTo>
                  <a:pt x="48" y="132"/>
                  <a:pt x="48" y="132"/>
                  <a:pt x="48" y="132"/>
                </a:cubicBezTo>
                <a:lnTo>
                  <a:pt x="43" y="125"/>
                </a:lnTo>
                <a:close/>
                <a:moveTo>
                  <a:pt x="111" y="125"/>
                </a:moveTo>
                <a:cubicBezTo>
                  <a:pt x="68" y="125"/>
                  <a:pt x="68" y="125"/>
                  <a:pt x="68" y="125"/>
                </a:cubicBezTo>
                <a:cubicBezTo>
                  <a:pt x="62" y="132"/>
                  <a:pt x="62" y="132"/>
                  <a:pt x="62" y="132"/>
                </a:cubicBezTo>
                <a:cubicBezTo>
                  <a:pt x="111" y="132"/>
                  <a:pt x="111" y="132"/>
                  <a:pt x="111" y="132"/>
                </a:cubicBezTo>
                <a:cubicBezTo>
                  <a:pt x="114" y="132"/>
                  <a:pt x="117" y="131"/>
                  <a:pt x="119" y="129"/>
                </a:cubicBezTo>
                <a:cubicBezTo>
                  <a:pt x="114" y="124"/>
                  <a:pt x="114" y="124"/>
                  <a:pt x="114" y="124"/>
                </a:cubicBezTo>
                <a:cubicBezTo>
                  <a:pt x="113" y="125"/>
                  <a:pt x="112" y="125"/>
                  <a:pt x="111" y="125"/>
                </a:cubicBezTo>
                <a:close/>
                <a:moveTo>
                  <a:pt x="102" y="19"/>
                </a:moveTo>
                <a:cubicBezTo>
                  <a:pt x="51" y="19"/>
                  <a:pt x="51" y="19"/>
                  <a:pt x="51" y="19"/>
                </a:cubicBezTo>
                <a:cubicBezTo>
                  <a:pt x="51" y="24"/>
                  <a:pt x="51" y="24"/>
                  <a:pt x="51" y="24"/>
                </a:cubicBezTo>
                <a:cubicBezTo>
                  <a:pt x="102" y="24"/>
                  <a:pt x="102" y="24"/>
                  <a:pt x="102" y="24"/>
                </a:cubicBezTo>
                <a:cubicBezTo>
                  <a:pt x="103" y="24"/>
                  <a:pt x="105" y="23"/>
                  <a:pt x="105" y="21"/>
                </a:cubicBezTo>
                <a:cubicBezTo>
                  <a:pt x="105" y="20"/>
                  <a:pt x="103" y="19"/>
                  <a:pt x="102" y="19"/>
                </a:cubicBezTo>
                <a:close/>
                <a:moveTo>
                  <a:pt x="102" y="35"/>
                </a:moveTo>
                <a:cubicBezTo>
                  <a:pt x="51" y="35"/>
                  <a:pt x="51" y="35"/>
                  <a:pt x="51" y="35"/>
                </a:cubicBezTo>
                <a:cubicBezTo>
                  <a:pt x="50" y="38"/>
                  <a:pt x="49" y="40"/>
                  <a:pt x="47" y="41"/>
                </a:cubicBezTo>
                <a:cubicBezTo>
                  <a:pt x="102" y="41"/>
                  <a:pt x="102" y="41"/>
                  <a:pt x="102" y="41"/>
                </a:cubicBezTo>
                <a:cubicBezTo>
                  <a:pt x="103" y="41"/>
                  <a:pt x="105" y="40"/>
                  <a:pt x="105" y="38"/>
                </a:cubicBezTo>
                <a:cubicBezTo>
                  <a:pt x="105" y="37"/>
                  <a:pt x="103" y="35"/>
                  <a:pt x="102" y="35"/>
                </a:cubicBezTo>
                <a:close/>
                <a:moveTo>
                  <a:pt x="102" y="52"/>
                </a:moveTo>
                <a:cubicBezTo>
                  <a:pt x="32" y="52"/>
                  <a:pt x="32" y="52"/>
                  <a:pt x="32" y="52"/>
                </a:cubicBezTo>
                <a:cubicBezTo>
                  <a:pt x="30" y="52"/>
                  <a:pt x="29" y="53"/>
                  <a:pt x="29" y="55"/>
                </a:cubicBezTo>
                <a:cubicBezTo>
                  <a:pt x="29" y="56"/>
                  <a:pt x="30" y="57"/>
                  <a:pt x="32" y="57"/>
                </a:cubicBezTo>
                <a:cubicBezTo>
                  <a:pt x="102" y="57"/>
                  <a:pt x="102" y="57"/>
                  <a:pt x="102" y="57"/>
                </a:cubicBezTo>
                <a:cubicBezTo>
                  <a:pt x="103" y="57"/>
                  <a:pt x="105" y="56"/>
                  <a:pt x="105" y="55"/>
                </a:cubicBezTo>
                <a:cubicBezTo>
                  <a:pt x="105" y="53"/>
                  <a:pt x="103" y="52"/>
                  <a:pt x="102" y="52"/>
                </a:cubicBezTo>
                <a:close/>
                <a:moveTo>
                  <a:pt x="102" y="69"/>
                </a:moveTo>
                <a:cubicBezTo>
                  <a:pt x="38" y="69"/>
                  <a:pt x="38" y="69"/>
                  <a:pt x="38" y="69"/>
                </a:cubicBezTo>
                <a:cubicBezTo>
                  <a:pt x="32" y="74"/>
                  <a:pt x="32" y="74"/>
                  <a:pt x="32" y="74"/>
                </a:cubicBezTo>
                <a:cubicBezTo>
                  <a:pt x="102" y="74"/>
                  <a:pt x="102" y="74"/>
                  <a:pt x="102" y="74"/>
                </a:cubicBezTo>
                <a:cubicBezTo>
                  <a:pt x="103" y="74"/>
                  <a:pt x="105" y="73"/>
                  <a:pt x="105" y="71"/>
                </a:cubicBezTo>
                <a:cubicBezTo>
                  <a:pt x="105" y="70"/>
                  <a:pt x="103" y="69"/>
                  <a:pt x="102" y="69"/>
                </a:cubicBezTo>
                <a:close/>
              </a:path>
            </a:pathLst>
          </a:custGeom>
          <a:solidFill>
            <a:srgbClr val="02112E"/>
          </a:solidFill>
          <a:ln>
            <a:noFill/>
          </a:ln>
        </p:spPr>
        <p:txBody>
          <a:bodyPr vert="horz" wrap="square" lIns="68580" tIns="34290" rIns="68580" bIns="34290" numCol="1" anchor="t" anchorCtr="0" compatLnSpc="1"/>
          <a:p>
            <a:endParaRPr lang="zh-CN" altLang="en-US" sz="1350">
              <a:latin typeface="微软雅黑" panose="020B0503020204020204" pitchFamily="34" charset="-122"/>
              <a:ea typeface="微软雅黑" panose="020B0503020204020204" pitchFamily="34" charset="-122"/>
            </a:endParaRPr>
          </a:p>
        </p:txBody>
      </p:sp>
      <p:grpSp>
        <p:nvGrpSpPr>
          <p:cNvPr id="50" name="组合 49"/>
          <p:cNvGrpSpPr/>
          <p:nvPr/>
        </p:nvGrpSpPr>
        <p:grpSpPr>
          <a:xfrm rot="0">
            <a:off x="6220460" y="3900170"/>
            <a:ext cx="708025" cy="812800"/>
            <a:chOff x="3747270" y="4406884"/>
            <a:chExt cx="508855" cy="583688"/>
          </a:xfrm>
          <a:solidFill>
            <a:srgbClr val="02112E"/>
          </a:solidFill>
        </p:grpSpPr>
        <p:sp>
          <p:nvSpPr>
            <p:cNvPr id="51" name="Oval 302"/>
            <p:cNvSpPr>
              <a:spLocks noChangeArrowheads="1"/>
            </p:cNvSpPr>
            <p:nvPr/>
          </p:nvSpPr>
          <p:spPr bwMode="auto">
            <a:xfrm>
              <a:off x="3868663" y="4406884"/>
              <a:ext cx="89798" cy="113079"/>
            </a:xfrm>
            <a:prstGeom prst="ellipse">
              <a:avLst/>
            </a:pr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2" name="Freeform 303"/>
            <p:cNvSpPr>
              <a:spLocks noEditPoints="1"/>
            </p:cNvSpPr>
            <p:nvPr/>
          </p:nvSpPr>
          <p:spPr bwMode="auto">
            <a:xfrm>
              <a:off x="3747270" y="4529941"/>
              <a:ext cx="325933" cy="460631"/>
            </a:xfrm>
            <a:custGeom>
              <a:avLst/>
              <a:gdLst>
                <a:gd name="T0" fmla="*/ 156 w 156"/>
                <a:gd name="T1" fmla="*/ 34 h 221"/>
                <a:gd name="T2" fmla="*/ 155 w 156"/>
                <a:gd name="T3" fmla="*/ 33 h 221"/>
                <a:gd name="T4" fmla="*/ 148 w 156"/>
                <a:gd name="T5" fmla="*/ 27 h 221"/>
                <a:gd name="T6" fmla="*/ 116 w 156"/>
                <a:gd name="T7" fmla="*/ 4 h 221"/>
                <a:gd name="T8" fmla="*/ 109 w 156"/>
                <a:gd name="T9" fmla="*/ 1 h 221"/>
                <a:gd name="T10" fmla="*/ 98 w 156"/>
                <a:gd name="T11" fmla="*/ 1 h 221"/>
                <a:gd name="T12" fmla="*/ 96 w 156"/>
                <a:gd name="T13" fmla="*/ 14 h 221"/>
                <a:gd name="T14" fmla="*/ 87 w 156"/>
                <a:gd name="T15" fmla="*/ 55 h 221"/>
                <a:gd name="T16" fmla="*/ 87 w 156"/>
                <a:gd name="T17" fmla="*/ 9 h 221"/>
                <a:gd name="T18" fmla="*/ 75 w 156"/>
                <a:gd name="T19" fmla="*/ 0 h 221"/>
                <a:gd name="T20" fmla="*/ 74 w 156"/>
                <a:gd name="T21" fmla="*/ 11 h 221"/>
                <a:gd name="T22" fmla="*/ 58 w 156"/>
                <a:gd name="T23" fmla="*/ 23 h 221"/>
                <a:gd name="T24" fmla="*/ 52 w 156"/>
                <a:gd name="T25" fmla="*/ 9 h 221"/>
                <a:gd name="T26" fmla="*/ 61 w 156"/>
                <a:gd name="T27" fmla="*/ 0 h 221"/>
                <a:gd name="T28" fmla="*/ 49 w 156"/>
                <a:gd name="T29" fmla="*/ 2 h 221"/>
                <a:gd name="T30" fmla="*/ 3 w 156"/>
                <a:gd name="T31" fmla="*/ 46 h 221"/>
                <a:gd name="T32" fmla="*/ 3 w 156"/>
                <a:gd name="T33" fmla="*/ 46 h 221"/>
                <a:gd name="T34" fmla="*/ 1 w 156"/>
                <a:gd name="T35" fmla="*/ 62 h 221"/>
                <a:gd name="T36" fmla="*/ 2 w 156"/>
                <a:gd name="T37" fmla="*/ 62 h 221"/>
                <a:gd name="T38" fmla="*/ 3 w 156"/>
                <a:gd name="T39" fmla="*/ 64 h 221"/>
                <a:gd name="T40" fmla="*/ 7 w 156"/>
                <a:gd name="T41" fmla="*/ 73 h 221"/>
                <a:gd name="T42" fmla="*/ 26 w 156"/>
                <a:gd name="T43" fmla="*/ 109 h 221"/>
                <a:gd name="T44" fmla="*/ 42 w 156"/>
                <a:gd name="T45" fmla="*/ 116 h 221"/>
                <a:gd name="T46" fmla="*/ 45 w 156"/>
                <a:gd name="T47" fmla="*/ 117 h 221"/>
                <a:gd name="T48" fmla="*/ 78 w 156"/>
                <a:gd name="T49" fmla="*/ 221 h 221"/>
                <a:gd name="T50" fmla="*/ 72 w 156"/>
                <a:gd name="T51" fmla="*/ 142 h 221"/>
                <a:gd name="T52" fmla="*/ 115 w 156"/>
                <a:gd name="T53" fmla="*/ 43 h 221"/>
                <a:gd name="T54" fmla="*/ 121 w 156"/>
                <a:gd name="T55" fmla="*/ 40 h 221"/>
                <a:gd name="T56" fmla="*/ 97 w 156"/>
                <a:gd name="T57" fmla="*/ 58 h 221"/>
                <a:gd name="T58" fmla="*/ 115 w 156"/>
                <a:gd name="T59" fmla="*/ 43 h 221"/>
                <a:gd name="T60" fmla="*/ 39 w 156"/>
                <a:gd name="T61" fmla="*/ 72 h 221"/>
                <a:gd name="T62" fmla="*/ 30 w 156"/>
                <a:gd name="T63" fmla="*/ 56 h 221"/>
                <a:gd name="T64" fmla="*/ 43 w 156"/>
                <a:gd name="T65" fmla="*/ 7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6" h="221">
                  <a:moveTo>
                    <a:pt x="155" y="54"/>
                  </a:moveTo>
                  <a:cubicBezTo>
                    <a:pt x="155" y="45"/>
                    <a:pt x="156" y="31"/>
                    <a:pt x="156" y="34"/>
                  </a:cubicBezTo>
                  <a:cubicBezTo>
                    <a:pt x="156" y="34"/>
                    <a:pt x="156" y="34"/>
                    <a:pt x="156" y="34"/>
                  </a:cubicBezTo>
                  <a:cubicBezTo>
                    <a:pt x="155" y="33"/>
                    <a:pt x="155" y="33"/>
                    <a:pt x="155" y="33"/>
                  </a:cubicBezTo>
                  <a:cubicBezTo>
                    <a:pt x="153" y="31"/>
                    <a:pt x="153" y="31"/>
                    <a:pt x="153" y="31"/>
                  </a:cubicBezTo>
                  <a:cubicBezTo>
                    <a:pt x="148" y="27"/>
                    <a:pt x="148" y="27"/>
                    <a:pt x="148" y="27"/>
                  </a:cubicBezTo>
                  <a:cubicBezTo>
                    <a:pt x="137" y="20"/>
                    <a:pt x="137" y="20"/>
                    <a:pt x="137" y="20"/>
                  </a:cubicBezTo>
                  <a:cubicBezTo>
                    <a:pt x="116" y="4"/>
                    <a:pt x="116" y="4"/>
                    <a:pt x="116" y="4"/>
                  </a:cubicBezTo>
                  <a:cubicBezTo>
                    <a:pt x="114" y="2"/>
                    <a:pt x="111" y="2"/>
                    <a:pt x="109" y="1"/>
                  </a:cubicBezTo>
                  <a:cubicBezTo>
                    <a:pt x="109" y="1"/>
                    <a:pt x="109" y="1"/>
                    <a:pt x="109" y="1"/>
                  </a:cubicBezTo>
                  <a:cubicBezTo>
                    <a:pt x="105" y="1"/>
                    <a:pt x="101" y="1"/>
                    <a:pt x="98" y="0"/>
                  </a:cubicBezTo>
                  <a:cubicBezTo>
                    <a:pt x="98" y="1"/>
                    <a:pt x="98" y="1"/>
                    <a:pt x="98" y="1"/>
                  </a:cubicBezTo>
                  <a:cubicBezTo>
                    <a:pt x="107" y="9"/>
                    <a:pt x="107" y="9"/>
                    <a:pt x="107" y="9"/>
                  </a:cubicBezTo>
                  <a:cubicBezTo>
                    <a:pt x="96" y="14"/>
                    <a:pt x="96" y="14"/>
                    <a:pt x="96" y="14"/>
                  </a:cubicBezTo>
                  <a:cubicBezTo>
                    <a:pt x="101" y="23"/>
                    <a:pt x="101" y="23"/>
                    <a:pt x="101" y="23"/>
                  </a:cubicBezTo>
                  <a:cubicBezTo>
                    <a:pt x="87" y="55"/>
                    <a:pt x="87" y="55"/>
                    <a:pt x="87" y="55"/>
                  </a:cubicBezTo>
                  <a:cubicBezTo>
                    <a:pt x="85" y="11"/>
                    <a:pt x="85" y="11"/>
                    <a:pt x="85" y="11"/>
                  </a:cubicBezTo>
                  <a:cubicBezTo>
                    <a:pt x="87" y="9"/>
                    <a:pt x="87" y="9"/>
                    <a:pt x="87" y="9"/>
                  </a:cubicBezTo>
                  <a:cubicBezTo>
                    <a:pt x="84" y="0"/>
                    <a:pt x="84" y="0"/>
                    <a:pt x="84" y="0"/>
                  </a:cubicBezTo>
                  <a:cubicBezTo>
                    <a:pt x="75" y="0"/>
                    <a:pt x="75" y="0"/>
                    <a:pt x="75" y="0"/>
                  </a:cubicBezTo>
                  <a:cubicBezTo>
                    <a:pt x="72" y="9"/>
                    <a:pt x="72" y="9"/>
                    <a:pt x="72" y="9"/>
                  </a:cubicBezTo>
                  <a:cubicBezTo>
                    <a:pt x="74" y="11"/>
                    <a:pt x="74" y="11"/>
                    <a:pt x="74" y="11"/>
                  </a:cubicBezTo>
                  <a:cubicBezTo>
                    <a:pt x="72" y="55"/>
                    <a:pt x="72" y="55"/>
                    <a:pt x="72" y="55"/>
                  </a:cubicBezTo>
                  <a:cubicBezTo>
                    <a:pt x="58" y="23"/>
                    <a:pt x="58" y="23"/>
                    <a:pt x="58" y="23"/>
                  </a:cubicBezTo>
                  <a:cubicBezTo>
                    <a:pt x="63" y="14"/>
                    <a:pt x="63" y="14"/>
                    <a:pt x="63" y="14"/>
                  </a:cubicBezTo>
                  <a:cubicBezTo>
                    <a:pt x="52" y="9"/>
                    <a:pt x="52" y="9"/>
                    <a:pt x="52" y="9"/>
                  </a:cubicBezTo>
                  <a:cubicBezTo>
                    <a:pt x="61" y="1"/>
                    <a:pt x="61" y="1"/>
                    <a:pt x="61" y="1"/>
                  </a:cubicBezTo>
                  <a:cubicBezTo>
                    <a:pt x="61" y="0"/>
                    <a:pt x="61" y="0"/>
                    <a:pt x="61" y="0"/>
                  </a:cubicBezTo>
                  <a:cubicBezTo>
                    <a:pt x="58" y="1"/>
                    <a:pt x="54" y="1"/>
                    <a:pt x="50" y="1"/>
                  </a:cubicBezTo>
                  <a:cubicBezTo>
                    <a:pt x="50" y="1"/>
                    <a:pt x="50" y="1"/>
                    <a:pt x="49" y="2"/>
                  </a:cubicBezTo>
                  <a:cubicBezTo>
                    <a:pt x="46" y="2"/>
                    <a:pt x="43" y="3"/>
                    <a:pt x="40" y="6"/>
                  </a:cubicBezTo>
                  <a:cubicBezTo>
                    <a:pt x="3" y="46"/>
                    <a:pt x="3" y="46"/>
                    <a:pt x="3" y="46"/>
                  </a:cubicBezTo>
                  <a:cubicBezTo>
                    <a:pt x="3" y="46"/>
                    <a:pt x="3" y="46"/>
                    <a:pt x="3" y="46"/>
                  </a:cubicBezTo>
                  <a:cubicBezTo>
                    <a:pt x="3" y="46"/>
                    <a:pt x="3" y="46"/>
                    <a:pt x="3" y="46"/>
                  </a:cubicBezTo>
                  <a:cubicBezTo>
                    <a:pt x="0" y="77"/>
                    <a:pt x="2" y="55"/>
                    <a:pt x="1" y="62"/>
                  </a:cubicBezTo>
                  <a:cubicBezTo>
                    <a:pt x="1" y="62"/>
                    <a:pt x="1" y="62"/>
                    <a:pt x="1" y="62"/>
                  </a:cubicBezTo>
                  <a:cubicBezTo>
                    <a:pt x="1" y="62"/>
                    <a:pt x="1" y="62"/>
                    <a:pt x="1" y="62"/>
                  </a:cubicBezTo>
                  <a:cubicBezTo>
                    <a:pt x="2" y="62"/>
                    <a:pt x="2" y="62"/>
                    <a:pt x="2" y="62"/>
                  </a:cubicBezTo>
                  <a:cubicBezTo>
                    <a:pt x="2" y="63"/>
                    <a:pt x="2" y="63"/>
                    <a:pt x="2" y="63"/>
                  </a:cubicBezTo>
                  <a:cubicBezTo>
                    <a:pt x="3" y="64"/>
                    <a:pt x="3" y="64"/>
                    <a:pt x="3" y="64"/>
                  </a:cubicBezTo>
                  <a:cubicBezTo>
                    <a:pt x="4" y="67"/>
                    <a:pt x="4" y="67"/>
                    <a:pt x="4" y="67"/>
                  </a:cubicBezTo>
                  <a:cubicBezTo>
                    <a:pt x="7" y="73"/>
                    <a:pt x="7" y="73"/>
                    <a:pt x="7" y="73"/>
                  </a:cubicBezTo>
                  <a:cubicBezTo>
                    <a:pt x="13" y="85"/>
                    <a:pt x="13" y="85"/>
                    <a:pt x="13" y="85"/>
                  </a:cubicBezTo>
                  <a:cubicBezTo>
                    <a:pt x="26" y="109"/>
                    <a:pt x="26" y="109"/>
                    <a:pt x="26" y="109"/>
                  </a:cubicBezTo>
                  <a:cubicBezTo>
                    <a:pt x="31" y="107"/>
                    <a:pt x="37" y="104"/>
                    <a:pt x="42" y="101"/>
                  </a:cubicBezTo>
                  <a:cubicBezTo>
                    <a:pt x="42" y="106"/>
                    <a:pt x="42" y="111"/>
                    <a:pt x="42" y="116"/>
                  </a:cubicBezTo>
                  <a:cubicBezTo>
                    <a:pt x="42" y="116"/>
                    <a:pt x="42" y="117"/>
                    <a:pt x="42" y="117"/>
                  </a:cubicBezTo>
                  <a:cubicBezTo>
                    <a:pt x="43" y="117"/>
                    <a:pt x="44" y="117"/>
                    <a:pt x="45" y="117"/>
                  </a:cubicBezTo>
                  <a:cubicBezTo>
                    <a:pt x="48" y="221"/>
                    <a:pt x="48" y="221"/>
                    <a:pt x="48" y="221"/>
                  </a:cubicBezTo>
                  <a:cubicBezTo>
                    <a:pt x="78" y="221"/>
                    <a:pt x="78" y="221"/>
                    <a:pt x="78" y="221"/>
                  </a:cubicBezTo>
                  <a:cubicBezTo>
                    <a:pt x="78" y="208"/>
                    <a:pt x="78" y="191"/>
                    <a:pt x="78" y="174"/>
                  </a:cubicBezTo>
                  <a:cubicBezTo>
                    <a:pt x="74" y="164"/>
                    <a:pt x="72" y="153"/>
                    <a:pt x="72" y="142"/>
                  </a:cubicBezTo>
                  <a:cubicBezTo>
                    <a:pt x="72" y="95"/>
                    <a:pt x="109" y="57"/>
                    <a:pt x="155" y="54"/>
                  </a:cubicBezTo>
                  <a:close/>
                  <a:moveTo>
                    <a:pt x="115" y="43"/>
                  </a:moveTo>
                  <a:cubicBezTo>
                    <a:pt x="115" y="40"/>
                    <a:pt x="115" y="38"/>
                    <a:pt x="115" y="35"/>
                  </a:cubicBezTo>
                  <a:cubicBezTo>
                    <a:pt x="121" y="40"/>
                    <a:pt x="121" y="40"/>
                    <a:pt x="121" y="40"/>
                  </a:cubicBezTo>
                  <a:cubicBezTo>
                    <a:pt x="124" y="43"/>
                    <a:pt x="124" y="43"/>
                    <a:pt x="124" y="43"/>
                  </a:cubicBezTo>
                  <a:cubicBezTo>
                    <a:pt x="97" y="58"/>
                    <a:pt x="97" y="58"/>
                    <a:pt x="97" y="58"/>
                  </a:cubicBezTo>
                  <a:cubicBezTo>
                    <a:pt x="95" y="54"/>
                    <a:pt x="95" y="54"/>
                    <a:pt x="95" y="54"/>
                  </a:cubicBezTo>
                  <a:lnTo>
                    <a:pt x="115" y="43"/>
                  </a:lnTo>
                  <a:close/>
                  <a:moveTo>
                    <a:pt x="43" y="78"/>
                  </a:moveTo>
                  <a:cubicBezTo>
                    <a:pt x="39" y="72"/>
                    <a:pt x="39" y="72"/>
                    <a:pt x="39" y="72"/>
                  </a:cubicBezTo>
                  <a:cubicBezTo>
                    <a:pt x="32" y="60"/>
                    <a:pt x="32" y="60"/>
                    <a:pt x="32" y="60"/>
                  </a:cubicBezTo>
                  <a:cubicBezTo>
                    <a:pt x="30" y="56"/>
                    <a:pt x="30" y="56"/>
                    <a:pt x="30" y="56"/>
                  </a:cubicBezTo>
                  <a:cubicBezTo>
                    <a:pt x="44" y="40"/>
                    <a:pt x="44" y="40"/>
                    <a:pt x="44" y="40"/>
                  </a:cubicBezTo>
                  <a:cubicBezTo>
                    <a:pt x="43" y="53"/>
                    <a:pt x="43" y="65"/>
                    <a:pt x="43" y="78"/>
                  </a:cubicBez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3" name="Freeform 304"/>
            <p:cNvSpPr/>
            <p:nvPr/>
          </p:nvSpPr>
          <p:spPr bwMode="auto">
            <a:xfrm>
              <a:off x="3920214" y="4912413"/>
              <a:ext cx="64855" cy="78158"/>
            </a:xfrm>
            <a:custGeom>
              <a:avLst/>
              <a:gdLst>
                <a:gd name="T0" fmla="*/ 0 w 31"/>
                <a:gd name="T1" fmla="*/ 0 h 37"/>
                <a:gd name="T2" fmla="*/ 1 w 31"/>
                <a:gd name="T3" fmla="*/ 37 h 37"/>
                <a:gd name="T4" fmla="*/ 31 w 31"/>
                <a:gd name="T5" fmla="*/ 37 h 37"/>
                <a:gd name="T6" fmla="*/ 31 w 31"/>
                <a:gd name="T7" fmla="*/ 33 h 37"/>
                <a:gd name="T8" fmla="*/ 0 w 31"/>
                <a:gd name="T9" fmla="*/ 0 h 37"/>
              </a:gdLst>
              <a:ahLst/>
              <a:cxnLst>
                <a:cxn ang="0">
                  <a:pos x="T0" y="T1"/>
                </a:cxn>
                <a:cxn ang="0">
                  <a:pos x="T2" y="T3"/>
                </a:cxn>
                <a:cxn ang="0">
                  <a:pos x="T4" y="T5"/>
                </a:cxn>
                <a:cxn ang="0">
                  <a:pos x="T6" y="T7"/>
                </a:cxn>
                <a:cxn ang="0">
                  <a:pos x="T8" y="T9"/>
                </a:cxn>
              </a:cxnLst>
              <a:rect l="0" t="0" r="r" b="b"/>
              <a:pathLst>
                <a:path w="31" h="37">
                  <a:moveTo>
                    <a:pt x="0" y="0"/>
                  </a:moveTo>
                  <a:cubicBezTo>
                    <a:pt x="1" y="37"/>
                    <a:pt x="1" y="37"/>
                    <a:pt x="1" y="37"/>
                  </a:cubicBezTo>
                  <a:cubicBezTo>
                    <a:pt x="31" y="37"/>
                    <a:pt x="31" y="37"/>
                    <a:pt x="31" y="37"/>
                  </a:cubicBezTo>
                  <a:cubicBezTo>
                    <a:pt x="31" y="36"/>
                    <a:pt x="31" y="35"/>
                    <a:pt x="31" y="33"/>
                  </a:cubicBezTo>
                  <a:cubicBezTo>
                    <a:pt x="18" y="25"/>
                    <a:pt x="7" y="14"/>
                    <a:pt x="0" y="0"/>
                  </a:cubicBez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4" name="Freeform 305"/>
            <p:cNvSpPr/>
            <p:nvPr/>
          </p:nvSpPr>
          <p:spPr bwMode="auto">
            <a:xfrm>
              <a:off x="4066552" y="4652997"/>
              <a:ext cx="56539" cy="44899"/>
            </a:xfrm>
            <a:custGeom>
              <a:avLst/>
              <a:gdLst>
                <a:gd name="T0" fmla="*/ 29 w 34"/>
                <a:gd name="T1" fmla="*/ 0 h 27"/>
                <a:gd name="T2" fmla="*/ 24 w 34"/>
                <a:gd name="T3" fmla="*/ 0 h 27"/>
                <a:gd name="T4" fmla="*/ 10 w 34"/>
                <a:gd name="T5" fmla="*/ 0 h 27"/>
                <a:gd name="T6" fmla="*/ 4 w 34"/>
                <a:gd name="T7" fmla="*/ 0 h 27"/>
                <a:gd name="T8" fmla="*/ 0 w 34"/>
                <a:gd name="T9" fmla="*/ 27 h 27"/>
                <a:gd name="T10" fmla="*/ 10 w 34"/>
                <a:gd name="T11" fmla="*/ 27 h 27"/>
                <a:gd name="T12" fmla="*/ 24 w 34"/>
                <a:gd name="T13" fmla="*/ 27 h 27"/>
                <a:gd name="T14" fmla="*/ 34 w 34"/>
                <a:gd name="T15" fmla="*/ 27 h 27"/>
                <a:gd name="T16" fmla="*/ 29 w 34"/>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27">
                  <a:moveTo>
                    <a:pt x="29" y="0"/>
                  </a:moveTo>
                  <a:lnTo>
                    <a:pt x="24" y="0"/>
                  </a:lnTo>
                  <a:lnTo>
                    <a:pt x="10" y="0"/>
                  </a:lnTo>
                  <a:lnTo>
                    <a:pt x="4" y="0"/>
                  </a:lnTo>
                  <a:lnTo>
                    <a:pt x="0" y="27"/>
                  </a:lnTo>
                  <a:lnTo>
                    <a:pt x="10" y="27"/>
                  </a:lnTo>
                  <a:lnTo>
                    <a:pt x="24" y="27"/>
                  </a:lnTo>
                  <a:lnTo>
                    <a:pt x="34" y="27"/>
                  </a:lnTo>
                  <a:lnTo>
                    <a:pt x="29" y="0"/>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5" name="Freeform 306"/>
            <p:cNvSpPr/>
            <p:nvPr/>
          </p:nvSpPr>
          <p:spPr bwMode="auto">
            <a:xfrm>
              <a:off x="3991720" y="4662974"/>
              <a:ext cx="64855" cy="63191"/>
            </a:xfrm>
            <a:custGeom>
              <a:avLst/>
              <a:gdLst>
                <a:gd name="T0" fmla="*/ 21 w 39"/>
                <a:gd name="T1" fmla="*/ 0 h 38"/>
                <a:gd name="T2" fmla="*/ 16 w 39"/>
                <a:gd name="T3" fmla="*/ 3 h 38"/>
                <a:gd name="T4" fmla="*/ 5 w 39"/>
                <a:gd name="T5" fmla="*/ 9 h 38"/>
                <a:gd name="T6" fmla="*/ 0 w 39"/>
                <a:gd name="T7" fmla="*/ 13 h 38"/>
                <a:gd name="T8" fmla="*/ 10 w 39"/>
                <a:gd name="T9" fmla="*/ 38 h 38"/>
                <a:gd name="T10" fmla="*/ 17 w 39"/>
                <a:gd name="T11" fmla="*/ 33 h 38"/>
                <a:gd name="T12" fmla="*/ 30 w 39"/>
                <a:gd name="T13" fmla="*/ 25 h 38"/>
                <a:gd name="T14" fmla="*/ 39 w 39"/>
                <a:gd name="T15" fmla="*/ 20 h 38"/>
                <a:gd name="T16" fmla="*/ 21 w 39"/>
                <a:gd name="T1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8">
                  <a:moveTo>
                    <a:pt x="21" y="0"/>
                  </a:moveTo>
                  <a:lnTo>
                    <a:pt x="16" y="3"/>
                  </a:lnTo>
                  <a:lnTo>
                    <a:pt x="5" y="9"/>
                  </a:lnTo>
                  <a:lnTo>
                    <a:pt x="0" y="13"/>
                  </a:lnTo>
                  <a:lnTo>
                    <a:pt x="10" y="38"/>
                  </a:lnTo>
                  <a:lnTo>
                    <a:pt x="17" y="33"/>
                  </a:lnTo>
                  <a:lnTo>
                    <a:pt x="30" y="25"/>
                  </a:lnTo>
                  <a:lnTo>
                    <a:pt x="39" y="20"/>
                  </a:lnTo>
                  <a:lnTo>
                    <a:pt x="21" y="0"/>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6" name="Freeform 307"/>
            <p:cNvSpPr/>
            <p:nvPr/>
          </p:nvSpPr>
          <p:spPr bwMode="auto">
            <a:xfrm>
              <a:off x="3935180" y="4712862"/>
              <a:ext cx="63191" cy="64855"/>
            </a:xfrm>
            <a:custGeom>
              <a:avLst/>
              <a:gdLst>
                <a:gd name="T0" fmla="*/ 13 w 38"/>
                <a:gd name="T1" fmla="*/ 0 h 39"/>
                <a:gd name="T2" fmla="*/ 9 w 38"/>
                <a:gd name="T3" fmla="*/ 5 h 39"/>
                <a:gd name="T4" fmla="*/ 3 w 38"/>
                <a:gd name="T5" fmla="*/ 18 h 39"/>
                <a:gd name="T6" fmla="*/ 0 w 38"/>
                <a:gd name="T7" fmla="*/ 23 h 39"/>
                <a:gd name="T8" fmla="*/ 20 w 38"/>
                <a:gd name="T9" fmla="*/ 39 h 39"/>
                <a:gd name="T10" fmla="*/ 25 w 38"/>
                <a:gd name="T11" fmla="*/ 31 h 39"/>
                <a:gd name="T12" fmla="*/ 33 w 38"/>
                <a:gd name="T13" fmla="*/ 19 h 39"/>
                <a:gd name="T14" fmla="*/ 38 w 38"/>
                <a:gd name="T15" fmla="*/ 10 h 39"/>
                <a:gd name="T16" fmla="*/ 13 w 38"/>
                <a:gd name="T1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9">
                  <a:moveTo>
                    <a:pt x="13" y="0"/>
                  </a:moveTo>
                  <a:lnTo>
                    <a:pt x="9" y="5"/>
                  </a:lnTo>
                  <a:lnTo>
                    <a:pt x="3" y="18"/>
                  </a:lnTo>
                  <a:lnTo>
                    <a:pt x="0" y="23"/>
                  </a:lnTo>
                  <a:lnTo>
                    <a:pt x="20" y="39"/>
                  </a:lnTo>
                  <a:lnTo>
                    <a:pt x="25" y="31"/>
                  </a:lnTo>
                  <a:lnTo>
                    <a:pt x="33" y="19"/>
                  </a:lnTo>
                  <a:lnTo>
                    <a:pt x="38" y="10"/>
                  </a:lnTo>
                  <a:lnTo>
                    <a:pt x="13" y="0"/>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7" name="Freeform 308"/>
            <p:cNvSpPr/>
            <p:nvPr/>
          </p:nvSpPr>
          <p:spPr bwMode="auto">
            <a:xfrm>
              <a:off x="3918551" y="4787694"/>
              <a:ext cx="43236" cy="54877"/>
            </a:xfrm>
            <a:custGeom>
              <a:avLst/>
              <a:gdLst>
                <a:gd name="T0" fmla="*/ 0 w 26"/>
                <a:gd name="T1" fmla="*/ 4 h 33"/>
                <a:gd name="T2" fmla="*/ 0 w 26"/>
                <a:gd name="T3" fmla="*/ 10 h 33"/>
                <a:gd name="T4" fmla="*/ 0 w 26"/>
                <a:gd name="T5" fmla="*/ 24 h 33"/>
                <a:gd name="T6" fmla="*/ 0 w 26"/>
                <a:gd name="T7" fmla="*/ 29 h 33"/>
                <a:gd name="T8" fmla="*/ 26 w 26"/>
                <a:gd name="T9" fmla="*/ 33 h 33"/>
                <a:gd name="T10" fmla="*/ 26 w 26"/>
                <a:gd name="T11" fmla="*/ 24 h 33"/>
                <a:gd name="T12" fmla="*/ 26 w 26"/>
                <a:gd name="T13" fmla="*/ 10 h 33"/>
                <a:gd name="T14" fmla="*/ 26 w 26"/>
                <a:gd name="T15" fmla="*/ 0 h 33"/>
                <a:gd name="T16" fmla="*/ 0 w 26"/>
                <a:gd name="T17"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3">
                  <a:moveTo>
                    <a:pt x="0" y="4"/>
                  </a:moveTo>
                  <a:lnTo>
                    <a:pt x="0" y="10"/>
                  </a:lnTo>
                  <a:lnTo>
                    <a:pt x="0" y="24"/>
                  </a:lnTo>
                  <a:lnTo>
                    <a:pt x="0" y="29"/>
                  </a:lnTo>
                  <a:lnTo>
                    <a:pt x="26" y="33"/>
                  </a:lnTo>
                  <a:lnTo>
                    <a:pt x="26" y="24"/>
                  </a:lnTo>
                  <a:lnTo>
                    <a:pt x="26" y="10"/>
                  </a:lnTo>
                  <a:lnTo>
                    <a:pt x="26" y="0"/>
                  </a:lnTo>
                  <a:lnTo>
                    <a:pt x="0" y="4"/>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8" name="Freeform 309"/>
            <p:cNvSpPr/>
            <p:nvPr/>
          </p:nvSpPr>
          <p:spPr bwMode="auto">
            <a:xfrm>
              <a:off x="3928529" y="4854211"/>
              <a:ext cx="61529" cy="64855"/>
            </a:xfrm>
            <a:custGeom>
              <a:avLst/>
              <a:gdLst>
                <a:gd name="T0" fmla="*/ 0 w 37"/>
                <a:gd name="T1" fmla="*/ 17 h 39"/>
                <a:gd name="T2" fmla="*/ 3 w 37"/>
                <a:gd name="T3" fmla="*/ 22 h 39"/>
                <a:gd name="T4" fmla="*/ 9 w 37"/>
                <a:gd name="T5" fmla="*/ 34 h 39"/>
                <a:gd name="T6" fmla="*/ 12 w 37"/>
                <a:gd name="T7" fmla="*/ 39 h 39"/>
                <a:gd name="T8" fmla="*/ 37 w 37"/>
                <a:gd name="T9" fmla="*/ 29 h 39"/>
                <a:gd name="T10" fmla="*/ 33 w 37"/>
                <a:gd name="T11" fmla="*/ 20 h 39"/>
                <a:gd name="T12" fmla="*/ 25 w 37"/>
                <a:gd name="T13" fmla="*/ 9 h 39"/>
                <a:gd name="T14" fmla="*/ 20 w 37"/>
                <a:gd name="T15" fmla="*/ 0 h 39"/>
                <a:gd name="T16" fmla="*/ 0 w 37"/>
                <a:gd name="T17" fmla="*/ 1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9">
                  <a:moveTo>
                    <a:pt x="0" y="17"/>
                  </a:moveTo>
                  <a:lnTo>
                    <a:pt x="3" y="22"/>
                  </a:lnTo>
                  <a:lnTo>
                    <a:pt x="9" y="34"/>
                  </a:lnTo>
                  <a:lnTo>
                    <a:pt x="12" y="39"/>
                  </a:lnTo>
                  <a:lnTo>
                    <a:pt x="37" y="29"/>
                  </a:lnTo>
                  <a:lnTo>
                    <a:pt x="33" y="20"/>
                  </a:lnTo>
                  <a:lnTo>
                    <a:pt x="25" y="9"/>
                  </a:lnTo>
                  <a:lnTo>
                    <a:pt x="20" y="0"/>
                  </a:lnTo>
                  <a:lnTo>
                    <a:pt x="0" y="17"/>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9" name="Freeform 310"/>
            <p:cNvSpPr/>
            <p:nvPr/>
          </p:nvSpPr>
          <p:spPr bwMode="auto">
            <a:xfrm>
              <a:off x="3978416" y="4912413"/>
              <a:ext cx="64855" cy="63191"/>
            </a:xfrm>
            <a:custGeom>
              <a:avLst/>
              <a:gdLst>
                <a:gd name="T0" fmla="*/ 0 w 39"/>
                <a:gd name="T1" fmla="*/ 26 h 38"/>
                <a:gd name="T2" fmla="*/ 5 w 39"/>
                <a:gd name="T3" fmla="*/ 28 h 38"/>
                <a:gd name="T4" fmla="*/ 18 w 39"/>
                <a:gd name="T5" fmla="*/ 36 h 38"/>
                <a:gd name="T6" fmla="*/ 23 w 39"/>
                <a:gd name="T7" fmla="*/ 38 h 38"/>
                <a:gd name="T8" fmla="*/ 39 w 39"/>
                <a:gd name="T9" fmla="*/ 17 h 38"/>
                <a:gd name="T10" fmla="*/ 30 w 39"/>
                <a:gd name="T11" fmla="*/ 12 h 38"/>
                <a:gd name="T12" fmla="*/ 19 w 39"/>
                <a:gd name="T13" fmla="*/ 6 h 38"/>
                <a:gd name="T14" fmla="*/ 10 w 39"/>
                <a:gd name="T15" fmla="*/ 0 h 38"/>
                <a:gd name="T16" fmla="*/ 0 w 39"/>
                <a:gd name="T17"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8">
                  <a:moveTo>
                    <a:pt x="0" y="26"/>
                  </a:moveTo>
                  <a:lnTo>
                    <a:pt x="5" y="28"/>
                  </a:lnTo>
                  <a:lnTo>
                    <a:pt x="18" y="36"/>
                  </a:lnTo>
                  <a:lnTo>
                    <a:pt x="23" y="38"/>
                  </a:lnTo>
                  <a:lnTo>
                    <a:pt x="39" y="17"/>
                  </a:lnTo>
                  <a:lnTo>
                    <a:pt x="30" y="12"/>
                  </a:lnTo>
                  <a:lnTo>
                    <a:pt x="19" y="6"/>
                  </a:lnTo>
                  <a:lnTo>
                    <a:pt x="10" y="0"/>
                  </a:lnTo>
                  <a:lnTo>
                    <a:pt x="0" y="26"/>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0" name="Freeform 311"/>
            <p:cNvSpPr/>
            <p:nvPr/>
          </p:nvSpPr>
          <p:spPr bwMode="auto">
            <a:xfrm>
              <a:off x="4054911" y="4947335"/>
              <a:ext cx="53214" cy="43236"/>
            </a:xfrm>
            <a:custGeom>
              <a:avLst/>
              <a:gdLst>
                <a:gd name="T0" fmla="*/ 3 w 32"/>
                <a:gd name="T1" fmla="*/ 26 h 26"/>
                <a:gd name="T2" fmla="*/ 8 w 32"/>
                <a:gd name="T3" fmla="*/ 26 h 26"/>
                <a:gd name="T4" fmla="*/ 23 w 32"/>
                <a:gd name="T5" fmla="*/ 26 h 26"/>
                <a:gd name="T6" fmla="*/ 28 w 32"/>
                <a:gd name="T7" fmla="*/ 26 h 26"/>
                <a:gd name="T8" fmla="*/ 32 w 32"/>
                <a:gd name="T9" fmla="*/ 0 h 26"/>
                <a:gd name="T10" fmla="*/ 23 w 32"/>
                <a:gd name="T11" fmla="*/ 0 h 26"/>
                <a:gd name="T12" fmla="*/ 8 w 32"/>
                <a:gd name="T13" fmla="*/ 0 h 26"/>
                <a:gd name="T14" fmla="*/ 0 w 32"/>
                <a:gd name="T15" fmla="*/ 0 h 26"/>
                <a:gd name="T16" fmla="*/ 3 w 32"/>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6">
                  <a:moveTo>
                    <a:pt x="3" y="26"/>
                  </a:moveTo>
                  <a:lnTo>
                    <a:pt x="8" y="26"/>
                  </a:lnTo>
                  <a:lnTo>
                    <a:pt x="23" y="26"/>
                  </a:lnTo>
                  <a:lnTo>
                    <a:pt x="28" y="26"/>
                  </a:lnTo>
                  <a:lnTo>
                    <a:pt x="32" y="0"/>
                  </a:lnTo>
                  <a:lnTo>
                    <a:pt x="23" y="0"/>
                  </a:lnTo>
                  <a:lnTo>
                    <a:pt x="8" y="0"/>
                  </a:lnTo>
                  <a:lnTo>
                    <a:pt x="0" y="0"/>
                  </a:lnTo>
                  <a:lnTo>
                    <a:pt x="3" y="26"/>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1" name="Freeform 312"/>
            <p:cNvSpPr/>
            <p:nvPr/>
          </p:nvSpPr>
          <p:spPr bwMode="auto">
            <a:xfrm>
              <a:off x="4121428" y="4919065"/>
              <a:ext cx="61529" cy="63191"/>
            </a:xfrm>
            <a:custGeom>
              <a:avLst/>
              <a:gdLst>
                <a:gd name="T0" fmla="*/ 16 w 37"/>
                <a:gd name="T1" fmla="*/ 38 h 38"/>
                <a:gd name="T2" fmla="*/ 21 w 37"/>
                <a:gd name="T3" fmla="*/ 35 h 38"/>
                <a:gd name="T4" fmla="*/ 34 w 37"/>
                <a:gd name="T5" fmla="*/ 28 h 38"/>
                <a:gd name="T6" fmla="*/ 37 w 37"/>
                <a:gd name="T7" fmla="*/ 25 h 38"/>
                <a:gd name="T8" fmla="*/ 29 w 37"/>
                <a:gd name="T9" fmla="*/ 0 h 38"/>
                <a:gd name="T10" fmla="*/ 20 w 37"/>
                <a:gd name="T11" fmla="*/ 5 h 38"/>
                <a:gd name="T12" fmla="*/ 7 w 37"/>
                <a:gd name="T13" fmla="*/ 12 h 38"/>
                <a:gd name="T14" fmla="*/ 0 w 37"/>
                <a:gd name="T15" fmla="*/ 17 h 38"/>
                <a:gd name="T16" fmla="*/ 16 w 37"/>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8">
                  <a:moveTo>
                    <a:pt x="16" y="38"/>
                  </a:moveTo>
                  <a:lnTo>
                    <a:pt x="21" y="35"/>
                  </a:lnTo>
                  <a:lnTo>
                    <a:pt x="34" y="28"/>
                  </a:lnTo>
                  <a:lnTo>
                    <a:pt x="37" y="25"/>
                  </a:lnTo>
                  <a:lnTo>
                    <a:pt x="29" y="0"/>
                  </a:lnTo>
                  <a:lnTo>
                    <a:pt x="20" y="5"/>
                  </a:lnTo>
                  <a:lnTo>
                    <a:pt x="7" y="12"/>
                  </a:lnTo>
                  <a:lnTo>
                    <a:pt x="0" y="17"/>
                  </a:lnTo>
                  <a:lnTo>
                    <a:pt x="16" y="38"/>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2" name="Freeform 313"/>
            <p:cNvSpPr/>
            <p:nvPr/>
          </p:nvSpPr>
          <p:spPr bwMode="auto">
            <a:xfrm>
              <a:off x="4179631" y="4867515"/>
              <a:ext cx="61529" cy="63191"/>
            </a:xfrm>
            <a:custGeom>
              <a:avLst/>
              <a:gdLst>
                <a:gd name="T0" fmla="*/ 25 w 37"/>
                <a:gd name="T1" fmla="*/ 38 h 38"/>
                <a:gd name="T2" fmla="*/ 27 w 37"/>
                <a:gd name="T3" fmla="*/ 33 h 38"/>
                <a:gd name="T4" fmla="*/ 34 w 37"/>
                <a:gd name="T5" fmla="*/ 21 h 38"/>
                <a:gd name="T6" fmla="*/ 37 w 37"/>
                <a:gd name="T7" fmla="*/ 16 h 38"/>
                <a:gd name="T8" fmla="*/ 16 w 37"/>
                <a:gd name="T9" fmla="*/ 0 h 38"/>
                <a:gd name="T10" fmla="*/ 11 w 37"/>
                <a:gd name="T11" fmla="*/ 7 h 38"/>
                <a:gd name="T12" fmla="*/ 5 w 37"/>
                <a:gd name="T13" fmla="*/ 20 h 38"/>
                <a:gd name="T14" fmla="*/ 0 w 37"/>
                <a:gd name="T15" fmla="*/ 27 h 38"/>
                <a:gd name="T16" fmla="*/ 25 w 37"/>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8">
                  <a:moveTo>
                    <a:pt x="25" y="38"/>
                  </a:moveTo>
                  <a:lnTo>
                    <a:pt x="27" y="33"/>
                  </a:lnTo>
                  <a:lnTo>
                    <a:pt x="34" y="21"/>
                  </a:lnTo>
                  <a:lnTo>
                    <a:pt x="37" y="16"/>
                  </a:lnTo>
                  <a:lnTo>
                    <a:pt x="16" y="0"/>
                  </a:lnTo>
                  <a:lnTo>
                    <a:pt x="11" y="7"/>
                  </a:lnTo>
                  <a:lnTo>
                    <a:pt x="5" y="20"/>
                  </a:lnTo>
                  <a:lnTo>
                    <a:pt x="0" y="27"/>
                  </a:lnTo>
                  <a:lnTo>
                    <a:pt x="25" y="38"/>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3" name="Freeform 314"/>
            <p:cNvSpPr/>
            <p:nvPr/>
          </p:nvSpPr>
          <p:spPr bwMode="auto">
            <a:xfrm>
              <a:off x="4212889" y="4800998"/>
              <a:ext cx="43236" cy="56539"/>
            </a:xfrm>
            <a:custGeom>
              <a:avLst/>
              <a:gdLst>
                <a:gd name="T0" fmla="*/ 26 w 26"/>
                <a:gd name="T1" fmla="*/ 30 h 34"/>
                <a:gd name="T2" fmla="*/ 26 w 26"/>
                <a:gd name="T3" fmla="*/ 24 h 34"/>
                <a:gd name="T4" fmla="*/ 26 w 26"/>
                <a:gd name="T5" fmla="*/ 10 h 34"/>
                <a:gd name="T6" fmla="*/ 26 w 26"/>
                <a:gd name="T7" fmla="*/ 5 h 34"/>
                <a:gd name="T8" fmla="*/ 0 w 26"/>
                <a:gd name="T9" fmla="*/ 0 h 34"/>
                <a:gd name="T10" fmla="*/ 0 w 26"/>
                <a:gd name="T11" fmla="*/ 10 h 34"/>
                <a:gd name="T12" fmla="*/ 0 w 26"/>
                <a:gd name="T13" fmla="*/ 24 h 34"/>
                <a:gd name="T14" fmla="*/ 0 w 26"/>
                <a:gd name="T15" fmla="*/ 34 h 34"/>
                <a:gd name="T16" fmla="*/ 26 w 26"/>
                <a:gd name="T1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4">
                  <a:moveTo>
                    <a:pt x="26" y="30"/>
                  </a:moveTo>
                  <a:lnTo>
                    <a:pt x="26" y="24"/>
                  </a:lnTo>
                  <a:lnTo>
                    <a:pt x="26" y="10"/>
                  </a:lnTo>
                  <a:lnTo>
                    <a:pt x="26" y="5"/>
                  </a:lnTo>
                  <a:lnTo>
                    <a:pt x="0" y="0"/>
                  </a:lnTo>
                  <a:lnTo>
                    <a:pt x="0" y="10"/>
                  </a:lnTo>
                  <a:lnTo>
                    <a:pt x="0" y="24"/>
                  </a:lnTo>
                  <a:lnTo>
                    <a:pt x="0" y="34"/>
                  </a:lnTo>
                  <a:lnTo>
                    <a:pt x="26" y="30"/>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5" name="Freeform 315"/>
            <p:cNvSpPr/>
            <p:nvPr/>
          </p:nvSpPr>
          <p:spPr bwMode="auto">
            <a:xfrm>
              <a:off x="4186282" y="4726166"/>
              <a:ext cx="61529" cy="64855"/>
            </a:xfrm>
            <a:custGeom>
              <a:avLst/>
              <a:gdLst>
                <a:gd name="T0" fmla="*/ 37 w 37"/>
                <a:gd name="T1" fmla="*/ 21 h 39"/>
                <a:gd name="T2" fmla="*/ 35 w 37"/>
                <a:gd name="T3" fmla="*/ 16 h 39"/>
                <a:gd name="T4" fmla="*/ 27 w 37"/>
                <a:gd name="T5" fmla="*/ 5 h 39"/>
                <a:gd name="T6" fmla="*/ 25 w 37"/>
                <a:gd name="T7" fmla="*/ 0 h 39"/>
                <a:gd name="T8" fmla="*/ 0 w 37"/>
                <a:gd name="T9" fmla="*/ 10 h 39"/>
                <a:gd name="T10" fmla="*/ 5 w 37"/>
                <a:gd name="T11" fmla="*/ 17 h 39"/>
                <a:gd name="T12" fmla="*/ 11 w 37"/>
                <a:gd name="T13" fmla="*/ 30 h 39"/>
                <a:gd name="T14" fmla="*/ 16 w 37"/>
                <a:gd name="T15" fmla="*/ 39 h 39"/>
                <a:gd name="T16" fmla="*/ 37 w 37"/>
                <a:gd name="T17" fmla="*/ 2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9">
                  <a:moveTo>
                    <a:pt x="37" y="21"/>
                  </a:moveTo>
                  <a:lnTo>
                    <a:pt x="35" y="16"/>
                  </a:lnTo>
                  <a:lnTo>
                    <a:pt x="27" y="5"/>
                  </a:lnTo>
                  <a:lnTo>
                    <a:pt x="25" y="0"/>
                  </a:lnTo>
                  <a:lnTo>
                    <a:pt x="0" y="10"/>
                  </a:lnTo>
                  <a:lnTo>
                    <a:pt x="5" y="17"/>
                  </a:lnTo>
                  <a:lnTo>
                    <a:pt x="11" y="30"/>
                  </a:lnTo>
                  <a:lnTo>
                    <a:pt x="16" y="39"/>
                  </a:lnTo>
                  <a:lnTo>
                    <a:pt x="37" y="21"/>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8" name="Freeform 316"/>
            <p:cNvSpPr/>
            <p:nvPr/>
          </p:nvSpPr>
          <p:spPr bwMode="auto">
            <a:xfrm>
              <a:off x="4131405" y="4669626"/>
              <a:ext cx="64855" cy="61529"/>
            </a:xfrm>
            <a:custGeom>
              <a:avLst/>
              <a:gdLst>
                <a:gd name="T0" fmla="*/ 39 w 39"/>
                <a:gd name="T1" fmla="*/ 12 h 37"/>
                <a:gd name="T2" fmla="*/ 34 w 39"/>
                <a:gd name="T3" fmla="*/ 10 h 37"/>
                <a:gd name="T4" fmla="*/ 23 w 39"/>
                <a:gd name="T5" fmla="*/ 2 h 37"/>
                <a:gd name="T6" fmla="*/ 17 w 39"/>
                <a:gd name="T7" fmla="*/ 0 h 37"/>
                <a:gd name="T8" fmla="*/ 0 w 39"/>
                <a:gd name="T9" fmla="*/ 21 h 37"/>
                <a:gd name="T10" fmla="*/ 9 w 39"/>
                <a:gd name="T11" fmla="*/ 25 h 37"/>
                <a:gd name="T12" fmla="*/ 21 w 39"/>
                <a:gd name="T13" fmla="*/ 32 h 37"/>
                <a:gd name="T14" fmla="*/ 29 w 39"/>
                <a:gd name="T15" fmla="*/ 37 h 37"/>
                <a:gd name="T16" fmla="*/ 39 w 39"/>
                <a:gd name="T17" fmla="*/ 1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7">
                  <a:moveTo>
                    <a:pt x="39" y="12"/>
                  </a:moveTo>
                  <a:lnTo>
                    <a:pt x="34" y="10"/>
                  </a:lnTo>
                  <a:lnTo>
                    <a:pt x="23" y="2"/>
                  </a:lnTo>
                  <a:lnTo>
                    <a:pt x="17" y="0"/>
                  </a:lnTo>
                  <a:lnTo>
                    <a:pt x="0" y="21"/>
                  </a:lnTo>
                  <a:lnTo>
                    <a:pt x="9" y="25"/>
                  </a:lnTo>
                  <a:lnTo>
                    <a:pt x="21" y="32"/>
                  </a:lnTo>
                  <a:lnTo>
                    <a:pt x="29" y="37"/>
                  </a:lnTo>
                  <a:lnTo>
                    <a:pt x="39" y="12"/>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9" name="Freeform 317"/>
            <p:cNvSpPr>
              <a:spLocks noEditPoints="1"/>
            </p:cNvSpPr>
            <p:nvPr/>
          </p:nvSpPr>
          <p:spPr bwMode="auto">
            <a:xfrm>
              <a:off x="3948484" y="4681267"/>
              <a:ext cx="279371" cy="282697"/>
            </a:xfrm>
            <a:custGeom>
              <a:avLst/>
              <a:gdLst>
                <a:gd name="T0" fmla="*/ 67 w 134"/>
                <a:gd name="T1" fmla="*/ 135 h 135"/>
                <a:gd name="T2" fmla="*/ 0 w 134"/>
                <a:gd name="T3" fmla="*/ 67 h 135"/>
                <a:gd name="T4" fmla="*/ 67 w 134"/>
                <a:gd name="T5" fmla="*/ 0 h 135"/>
                <a:gd name="T6" fmla="*/ 134 w 134"/>
                <a:gd name="T7" fmla="*/ 67 h 135"/>
                <a:gd name="T8" fmla="*/ 67 w 134"/>
                <a:gd name="T9" fmla="*/ 135 h 135"/>
                <a:gd name="T10" fmla="*/ 67 w 134"/>
                <a:gd name="T11" fmla="*/ 20 h 135"/>
                <a:gd name="T12" fmla="*/ 20 w 134"/>
                <a:gd name="T13" fmla="*/ 67 h 135"/>
                <a:gd name="T14" fmla="*/ 67 w 134"/>
                <a:gd name="T15" fmla="*/ 115 h 135"/>
                <a:gd name="T16" fmla="*/ 114 w 134"/>
                <a:gd name="T17" fmla="*/ 67 h 135"/>
                <a:gd name="T18" fmla="*/ 67 w 134"/>
                <a:gd name="T19" fmla="*/ 2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35">
                  <a:moveTo>
                    <a:pt x="67" y="135"/>
                  </a:moveTo>
                  <a:cubicBezTo>
                    <a:pt x="30" y="135"/>
                    <a:pt x="0" y="105"/>
                    <a:pt x="0" y="67"/>
                  </a:cubicBezTo>
                  <a:cubicBezTo>
                    <a:pt x="0" y="30"/>
                    <a:pt x="30" y="0"/>
                    <a:pt x="67" y="0"/>
                  </a:cubicBezTo>
                  <a:cubicBezTo>
                    <a:pt x="104" y="0"/>
                    <a:pt x="134" y="30"/>
                    <a:pt x="134" y="67"/>
                  </a:cubicBezTo>
                  <a:cubicBezTo>
                    <a:pt x="134" y="105"/>
                    <a:pt x="104" y="135"/>
                    <a:pt x="67" y="135"/>
                  </a:cubicBezTo>
                  <a:close/>
                  <a:moveTo>
                    <a:pt x="67" y="20"/>
                  </a:moveTo>
                  <a:cubicBezTo>
                    <a:pt x="41" y="20"/>
                    <a:pt x="20" y="41"/>
                    <a:pt x="20" y="67"/>
                  </a:cubicBezTo>
                  <a:cubicBezTo>
                    <a:pt x="20" y="93"/>
                    <a:pt x="41" y="115"/>
                    <a:pt x="67" y="115"/>
                  </a:cubicBezTo>
                  <a:cubicBezTo>
                    <a:pt x="93" y="115"/>
                    <a:pt x="114" y="93"/>
                    <a:pt x="114" y="67"/>
                  </a:cubicBezTo>
                  <a:cubicBezTo>
                    <a:pt x="114" y="41"/>
                    <a:pt x="93" y="20"/>
                    <a:pt x="67" y="20"/>
                  </a:cubicBez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70" name="Oval 318"/>
            <p:cNvSpPr>
              <a:spLocks noChangeArrowheads="1"/>
            </p:cNvSpPr>
            <p:nvPr/>
          </p:nvSpPr>
          <p:spPr bwMode="auto">
            <a:xfrm>
              <a:off x="4028304" y="4762750"/>
              <a:ext cx="119731" cy="119731"/>
            </a:xfrm>
            <a:prstGeom prst="ellipse">
              <a:avLst/>
            </a:pr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grpSp>
      <p:pic>
        <p:nvPicPr>
          <p:cNvPr id="2" name="图片 1" descr="timg[1]"/>
          <p:cNvPicPr>
            <a:picLocks noChangeAspect="1"/>
          </p:cNvPicPr>
          <p:nvPr/>
        </p:nvPicPr>
        <p:blipFill>
          <a:blip r:embed="rId2"/>
          <a:stretch>
            <a:fillRect/>
          </a:stretch>
        </p:blipFill>
        <p:spPr>
          <a:xfrm>
            <a:off x="9067800" y="144780"/>
            <a:ext cx="948055" cy="654050"/>
          </a:xfrm>
          <a:prstGeom prst="rect">
            <a:avLst/>
          </a:prstGeom>
        </p:spPr>
      </p:pic>
    </p:spTree>
    <p:custDataLst>
      <p:tags r:id="rId3"/>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3"/>
          <p:cNvSpPr>
            <a:spLocks noChangeAspect="1" noChangeArrowheads="1" noTextEdit="1"/>
          </p:cNvSpPr>
          <p:nvPr/>
        </p:nvSpPr>
        <p:spPr bwMode="auto">
          <a:xfrm>
            <a:off x="633095" y="1258570"/>
            <a:ext cx="5555615" cy="4688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10" name="组合 9"/>
          <p:cNvGrpSpPr/>
          <p:nvPr/>
        </p:nvGrpSpPr>
        <p:grpSpPr>
          <a:xfrm rot="0">
            <a:off x="1972310" y="1675130"/>
            <a:ext cx="2879725" cy="1164590"/>
            <a:chOff x="4478338" y="1241901"/>
            <a:chExt cx="3238500" cy="1309688"/>
          </a:xfrm>
          <a:solidFill>
            <a:srgbClr val="00AAEE"/>
          </a:solidFill>
        </p:grpSpPr>
        <p:sp>
          <p:nvSpPr>
            <p:cNvPr id="11"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2"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15" name="Line 13"/>
          <p:cNvSpPr>
            <a:spLocks noChangeShapeType="1"/>
          </p:cNvSpPr>
          <p:nvPr/>
        </p:nvSpPr>
        <p:spPr bwMode="auto">
          <a:xfrm flipH="1" flipV="1">
            <a:off x="895350" y="1431290"/>
            <a:ext cx="1088390" cy="108839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8" name="Line 14"/>
          <p:cNvSpPr>
            <a:spLocks noChangeShapeType="1"/>
          </p:cNvSpPr>
          <p:nvPr/>
        </p:nvSpPr>
        <p:spPr bwMode="auto">
          <a:xfrm flipH="1" flipV="1">
            <a:off x="637540" y="1007745"/>
            <a:ext cx="773430" cy="77216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20" name="组合 19"/>
          <p:cNvGrpSpPr/>
          <p:nvPr/>
        </p:nvGrpSpPr>
        <p:grpSpPr>
          <a:xfrm rot="0">
            <a:off x="1972310" y="4106545"/>
            <a:ext cx="2879725" cy="1167130"/>
            <a:chOff x="4478338" y="3976688"/>
            <a:chExt cx="3238500" cy="1312863"/>
          </a:xfrm>
          <a:solidFill>
            <a:srgbClr val="00AAEE"/>
          </a:solidFill>
        </p:grpSpPr>
        <p:sp>
          <p:nvSpPr>
            <p:cNvPr id="21"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3"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4"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25" name="Line 15"/>
          <p:cNvSpPr>
            <a:spLocks noChangeShapeType="1"/>
          </p:cNvSpPr>
          <p:nvPr/>
        </p:nvSpPr>
        <p:spPr bwMode="auto">
          <a:xfrm>
            <a:off x="4839335" y="4425950"/>
            <a:ext cx="1090930" cy="108839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6" name="Line 16"/>
          <p:cNvSpPr>
            <a:spLocks noChangeShapeType="1"/>
          </p:cNvSpPr>
          <p:nvPr/>
        </p:nvSpPr>
        <p:spPr bwMode="auto">
          <a:xfrm>
            <a:off x="5412105" y="5166995"/>
            <a:ext cx="772160" cy="770890"/>
          </a:xfrm>
          <a:prstGeom prst="line">
            <a:avLst/>
          </a:prstGeom>
          <a:noFill/>
          <a:ln w="20638" cap="flat">
            <a:solidFill>
              <a:srgbClr val="00AAEE"/>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4" name="文本框 13"/>
          <p:cNvSpPr txBox="1"/>
          <p:nvPr/>
        </p:nvSpPr>
        <p:spPr>
          <a:xfrm>
            <a:off x="2302510" y="3566160"/>
            <a:ext cx="2193290" cy="645160"/>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p>
            <a:pPr algn="ctr"/>
            <a:r>
              <a:rPr lang="en-US" altLang="zh-CN" sz="36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CONTENTS</a:t>
            </a:r>
            <a:endParaRPr lang="en-US" altLang="zh-CN" sz="36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6" name="文本框 15"/>
          <p:cNvSpPr txBox="1"/>
          <p:nvPr/>
        </p:nvSpPr>
        <p:spPr>
          <a:xfrm>
            <a:off x="2172335" y="2632075"/>
            <a:ext cx="2477135" cy="1014730"/>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p>
            <a:pPr algn="ctr"/>
            <a:r>
              <a:rPr lang="en-US" altLang="zh-CN" sz="60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C</a:t>
            </a:r>
            <a:endParaRPr lang="en-US" altLang="zh-CN" sz="60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pic>
        <p:nvPicPr>
          <p:cNvPr id="28" name="图片 27" descr="富农"/>
          <p:cNvPicPr>
            <a:picLocks noChangeAspect="1"/>
          </p:cNvPicPr>
          <p:nvPr/>
        </p:nvPicPr>
        <p:blipFill>
          <a:blip r:embed="rId1"/>
          <a:stretch>
            <a:fillRect/>
          </a:stretch>
        </p:blipFill>
        <p:spPr>
          <a:xfrm>
            <a:off x="10162540" y="207010"/>
            <a:ext cx="1410335" cy="596265"/>
          </a:xfrm>
          <a:prstGeom prst="rect">
            <a:avLst/>
          </a:prstGeom>
        </p:spPr>
      </p:pic>
      <p:sp>
        <p:nvSpPr>
          <p:cNvPr id="5" name="文本框 4"/>
          <p:cNvSpPr txBox="1"/>
          <p:nvPr/>
        </p:nvSpPr>
        <p:spPr>
          <a:xfrm>
            <a:off x="4299585" y="3036570"/>
            <a:ext cx="2996565" cy="829945"/>
          </a:xfrm>
          <a:prstGeom prst="rect">
            <a:avLst/>
          </a:prstGeom>
        </p:spPr>
        <p:txBody>
          <a:bodyPr wrap="square" rtlCol="0">
            <a:spAutoFit/>
          </a:bodyPr>
          <a:p>
            <a:pPr algn="ctr"/>
            <a:r>
              <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预 约 </a:t>
            </a:r>
            <a:r>
              <a:rPr lang="en-US" altLang="zh-CN"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100</a:t>
            </a:r>
            <a:endParaRPr lang="en-US" altLang="zh-CN"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endParaRPr>
          </a:p>
        </p:txBody>
      </p:sp>
      <p:sp>
        <p:nvSpPr>
          <p:cNvPr id="26" name="文本框 25"/>
          <p:cNvSpPr txBox="1"/>
          <p:nvPr/>
        </p:nvSpPr>
        <p:spPr>
          <a:xfrm>
            <a:off x="184785" y="102870"/>
            <a:ext cx="3829685" cy="768350"/>
          </a:xfrm>
          <a:prstGeom prst="rect">
            <a:avLst/>
          </a:prstGeom>
          <a:noFill/>
        </p:spPr>
        <p:txBody>
          <a:bodyPr wrap="square" rtlCol="0" anchor="t">
            <a:spAutoFit/>
          </a:bodyPr>
          <a:p>
            <a:r>
              <a:rPr lang="zh-CN" altLang="en-US" sz="44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功 能 演 示</a:t>
            </a:r>
            <a:endParaRPr lang="zh-CN" altLang="en-US" sz="44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endParaRPr>
          </a:p>
        </p:txBody>
      </p:sp>
      <p:pic>
        <p:nvPicPr>
          <p:cNvPr id="2" name="图片 1" descr="timg[1]"/>
          <p:cNvPicPr>
            <a:picLocks noChangeAspect="1"/>
          </p:cNvPicPr>
          <p:nvPr/>
        </p:nvPicPr>
        <p:blipFill>
          <a:blip r:embed="rId2"/>
          <a:stretch>
            <a:fillRect/>
          </a:stretch>
        </p:blipFill>
        <p:spPr>
          <a:xfrm>
            <a:off x="9067800" y="144780"/>
            <a:ext cx="948055" cy="654050"/>
          </a:xfrm>
          <a:prstGeom prst="rect">
            <a:avLst/>
          </a:prstGeom>
        </p:spPr>
      </p:pic>
      <p:sp>
        <p:nvSpPr>
          <p:cNvPr id="3" name="矩形 19"/>
          <p:cNvSpPr>
            <a:spLocks noChangeArrowheads="1"/>
          </p:cNvSpPr>
          <p:nvPr/>
        </p:nvSpPr>
        <p:spPr bwMode="auto">
          <a:xfrm>
            <a:off x="8677910" y="2652395"/>
            <a:ext cx="1728470" cy="1773555"/>
          </a:xfrm>
          <a:prstGeom prst="rect">
            <a:avLst/>
          </a:prstGeom>
          <a:noFill/>
          <a:ln>
            <a:noFill/>
          </a:ln>
          <a:extLst>
            <a:ext uri="{909E8E84-426E-40DD-AFC4-6F175D3DCCD1}">
              <a14:hiddenFill xmlns:a14="http://schemas.microsoft.com/office/drawing/2010/main">
                <a:solidFill>
                  <a:srgbClr val="FFFFFF"/>
                </a:solidFill>
              </a14:hiddenFill>
            </a:ext>
          </a:extLst>
        </p:spPr>
        <p:txBody>
          <a:bodyPr wrap="square" lIns="89995" tIns="45720" rIns="89995" bIns="45720" anchor="t" anchorCtr="0">
            <a:noAutofit/>
          </a:bodyPr>
          <a:p>
            <a:pPr lvl="0" algn="l" defTabSz="913765">
              <a:lnSpc>
                <a:spcPct val="120000"/>
              </a:lnSpc>
              <a:spcAft>
                <a:spcPts val="0"/>
              </a:spcAft>
              <a:buClrTx/>
              <a:buSzTx/>
              <a:buFontTx/>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a:t>
            </a:r>
            <a:r>
              <a:rPr lang="zh-CN" altLang="en-US" noProof="0" dirty="0">
                <a:ln>
                  <a:noFill/>
                </a:ln>
                <a:solidFill>
                  <a:schemeClr val="bg1"/>
                </a:solidFill>
                <a:effectLst/>
                <a:uLnTx/>
                <a:uFillTx/>
                <a:latin typeface="思源黑体" panose="020B0500000000000000" charset="-122"/>
                <a:ea typeface="思源黑体" panose="020B0500000000000000" charset="-122"/>
                <a:sym typeface="+mn-ea"/>
              </a:rPr>
              <a:t>操作流程</a:t>
            </a:r>
            <a:endParaRPr lang="zh-CN" altLang="en-US" noProof="0" dirty="0">
              <a:ln>
                <a:noFill/>
              </a:ln>
              <a:solidFill>
                <a:schemeClr val="bg1"/>
              </a:solidFill>
              <a:effectLst/>
              <a:uLnTx/>
              <a:uFillTx/>
              <a:latin typeface="思源黑体" panose="020B0500000000000000" charset="-122"/>
              <a:ea typeface="思源黑体" panose="020B0500000000000000" charset="-122"/>
              <a:sym typeface="+mn-ea"/>
            </a:endParaRPr>
          </a:p>
          <a:p>
            <a:pPr lvl="0" algn="l" defTabSz="913765">
              <a:lnSpc>
                <a:spcPct val="120000"/>
              </a:lnSpc>
              <a:spcAft>
                <a:spcPts val="0"/>
              </a:spcAft>
              <a:buClrTx/>
              <a:buSzTx/>
              <a:buFontTx/>
              <a:defRPr/>
            </a:pPr>
            <a:endParaRPr lang="zh-CN" altLang="en-US" noProof="0" dirty="0">
              <a:ln>
                <a:noFill/>
              </a:ln>
              <a:solidFill>
                <a:schemeClr val="bg1"/>
              </a:solidFill>
              <a:effectLst/>
              <a:uLnTx/>
              <a:uFillTx/>
              <a:latin typeface="思源黑体" panose="020B0500000000000000" charset="-122"/>
              <a:ea typeface="思源黑体" panose="020B0500000000000000" charset="-122"/>
              <a:sym typeface="+mn-ea"/>
            </a:endParaRPr>
          </a:p>
          <a:p>
            <a:pPr lvl="0" algn="l" defTabSz="913765">
              <a:lnSpc>
                <a:spcPct val="120000"/>
              </a:lnSpc>
              <a:spcAft>
                <a:spcPts val="0"/>
              </a:spcAft>
              <a:buClrTx/>
              <a:buSzTx/>
              <a:buFontTx/>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a:t>
            </a:r>
            <a:r>
              <a:rPr lang="zh-CN" altLang="en-US" b="1" dirty="0" smtClean="0">
                <a:solidFill>
                  <a:schemeClr val="bg1"/>
                </a:solidFill>
                <a:latin typeface="微软雅黑" panose="020B0503020204020204" pitchFamily="34" charset="-122"/>
                <a:ea typeface="微软雅黑" panose="020B0503020204020204" pitchFamily="34" charset="-122"/>
                <a:sym typeface="+mn-ea"/>
              </a:rPr>
              <a:t>系统功能</a:t>
            </a:r>
            <a:endParaRPr lang="zh-CN" altLang="en-US" b="1" dirty="0" smtClean="0">
              <a:solidFill>
                <a:schemeClr val="bg1"/>
              </a:solidFill>
              <a:latin typeface="微软雅黑" panose="020B0503020204020204" pitchFamily="34" charset="-122"/>
              <a:ea typeface="微软雅黑" panose="020B0503020204020204" pitchFamily="34" charset="-122"/>
              <a:sym typeface="+mn-ea"/>
            </a:endParaRPr>
          </a:p>
          <a:p>
            <a:pPr lvl="0" algn="l" defTabSz="913765">
              <a:lnSpc>
                <a:spcPct val="120000"/>
              </a:lnSpc>
              <a:spcAft>
                <a:spcPts val="0"/>
              </a:spcAft>
              <a:buClrTx/>
              <a:buSzTx/>
              <a:buFontTx/>
              <a:defRPr/>
            </a:pPr>
            <a:endParaRPr lang="zh-CN" altLang="en-US" b="1" dirty="0" smtClean="0">
              <a:solidFill>
                <a:schemeClr val="bg1"/>
              </a:solidFill>
              <a:latin typeface="微软雅黑" panose="020B0503020204020204" pitchFamily="34" charset="-122"/>
              <a:ea typeface="微软雅黑" panose="020B0503020204020204" pitchFamily="34" charset="-122"/>
              <a:sym typeface="+mn-ea"/>
            </a:endParaRPr>
          </a:p>
          <a:p>
            <a:pPr lvl="0" algn="l" defTabSz="913765">
              <a:lnSpc>
                <a:spcPct val="120000"/>
              </a:lnSpc>
              <a:spcAft>
                <a:spcPts val="0"/>
              </a:spcAft>
              <a:buClrTx/>
              <a:buSzTx/>
              <a:buFontTx/>
              <a:defRPr/>
            </a:pPr>
            <a:r>
              <a:rPr lang="zh-CN" altLang="en-US" noProof="0" dirty="0">
                <a:ln>
                  <a:noFill/>
                </a:ln>
                <a:solidFill>
                  <a:schemeClr val="bg1"/>
                </a:solidFill>
                <a:effectLst/>
                <a:uLnTx/>
                <a:uFillTx/>
                <a:latin typeface="思源黑体" panose="020B0500000000000000" charset="-122"/>
                <a:ea typeface="思源黑体" panose="020B0500000000000000" charset="-122"/>
                <a:sym typeface="思源黑体 HW" panose="020B0500000000000000" charset="-122"/>
              </a:rPr>
              <a:t>◎</a:t>
            </a:r>
            <a:r>
              <a:rPr lang="zh-CN" altLang="en-US" b="1" dirty="0">
                <a:solidFill>
                  <a:schemeClr val="bg1"/>
                </a:solidFill>
                <a:latin typeface="微软雅黑" panose="020B0503020204020204" pitchFamily="34" charset="-122"/>
                <a:ea typeface="微软雅黑" panose="020B0503020204020204" pitchFamily="34" charset="-122"/>
                <a:sym typeface="+mn-ea"/>
              </a:rPr>
              <a:t>操作演示</a:t>
            </a:r>
            <a:endParaRPr lang="zh-CN" altLang="en-US" b="1" dirty="0">
              <a:solidFill>
                <a:schemeClr val="bg1"/>
              </a:solidFill>
              <a:latin typeface="微软雅黑" panose="020B0503020204020204" pitchFamily="34" charset="-122"/>
              <a:ea typeface="微软雅黑" panose="020B0503020204020204" pitchFamily="34" charset="-122"/>
            </a:endParaRPr>
          </a:p>
          <a:p>
            <a:pPr lvl="0" algn="l" defTabSz="913765">
              <a:lnSpc>
                <a:spcPct val="120000"/>
              </a:lnSpc>
              <a:spcAft>
                <a:spcPts val="0"/>
              </a:spcAft>
              <a:buClrTx/>
              <a:buSzTx/>
              <a:buFontTx/>
              <a:defRPr/>
            </a:pPr>
            <a:endParaRPr lang="zh-CN" altLang="en-US" b="1" dirty="0" smtClean="0">
              <a:solidFill>
                <a:schemeClr val="bg1"/>
              </a:solidFill>
              <a:latin typeface="微软雅黑" panose="020B0503020204020204" pitchFamily="34" charset="-122"/>
              <a:ea typeface="微软雅黑" panose="020B0503020204020204" pitchFamily="34" charset="-122"/>
            </a:endParaRPr>
          </a:p>
          <a:p>
            <a:pPr lvl="0" algn="l" defTabSz="913765">
              <a:lnSpc>
                <a:spcPct val="120000"/>
              </a:lnSpc>
              <a:spcAft>
                <a:spcPts val="0"/>
              </a:spcAft>
              <a:buClrTx/>
              <a:buSzTx/>
              <a:buFontTx/>
              <a:defRPr/>
            </a:pPr>
            <a:endParaRPr lang="zh-CN" altLang="en-US" noProof="0" dirty="0">
              <a:ln>
                <a:noFill/>
              </a:ln>
              <a:solidFill>
                <a:schemeClr val="bg1"/>
              </a:solidFill>
              <a:effectLst/>
              <a:uLnTx/>
              <a:uFillTx/>
              <a:latin typeface="思源黑体" panose="020B0500000000000000" charset="-122"/>
              <a:ea typeface="思源黑体" panose="020B0500000000000000" charset="-122"/>
              <a:sym typeface="+mn-ea"/>
            </a:endParaRPr>
          </a:p>
        </p:txBody>
      </p:sp>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 name="文本框 63"/>
          <p:cNvSpPr txBox="1"/>
          <p:nvPr/>
        </p:nvSpPr>
        <p:spPr>
          <a:xfrm>
            <a:off x="1043305" y="292735"/>
            <a:ext cx="3307080" cy="521970"/>
          </a:xfrm>
          <a:prstGeom prst="rect">
            <a:avLst/>
          </a:prstGeom>
          <a:noFill/>
        </p:spPr>
        <p:txBody>
          <a:bodyPr wrap="none" rtlCol="0" anchor="t">
            <a:spAutoFit/>
          </a:bodyPr>
          <a:p>
            <a:pPr lvl="1" algn="ct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预约</a:t>
            </a:r>
            <a:r>
              <a:rPr lang="en-US" altLang="zh-CN"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100</a:t>
            </a: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业务流程</a:t>
            </a:r>
            <a:endParaRPr lang="zh-CN" altLang="en-US" sz="2800">
              <a:latin typeface="方正正中黑简体" panose="02000000000000000000" charset="-122"/>
              <a:ea typeface="方正正中黑简体" panose="02000000000000000000" charset="-122"/>
            </a:endParaRPr>
          </a:p>
        </p:txBody>
      </p:sp>
      <p:pic>
        <p:nvPicPr>
          <p:cNvPr id="67" name="图片 66" descr="富农"/>
          <p:cNvPicPr>
            <a:picLocks noChangeAspect="1"/>
          </p:cNvPicPr>
          <p:nvPr/>
        </p:nvPicPr>
        <p:blipFill>
          <a:blip r:embed="rId1"/>
          <a:stretch>
            <a:fillRect/>
          </a:stretch>
        </p:blipFill>
        <p:spPr>
          <a:xfrm>
            <a:off x="10162540" y="207010"/>
            <a:ext cx="1410335" cy="596265"/>
          </a:xfrm>
          <a:prstGeom prst="rect">
            <a:avLst/>
          </a:prstGeom>
        </p:spPr>
      </p:pic>
      <p:cxnSp>
        <p:nvCxnSpPr>
          <p:cNvPr id="3" name="直接连接符 2"/>
          <p:cNvCxnSpPr>
            <a:stCxn id="68" idx="5"/>
            <a:endCxn id="71" idx="1"/>
          </p:cNvCxnSpPr>
          <p:nvPr/>
        </p:nvCxnSpPr>
        <p:spPr>
          <a:xfrm>
            <a:off x="2011045" y="3239770"/>
            <a:ext cx="1542415" cy="835025"/>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grpSp>
        <p:nvGrpSpPr>
          <p:cNvPr id="44" name="组合 43"/>
          <p:cNvGrpSpPr/>
          <p:nvPr/>
        </p:nvGrpSpPr>
        <p:grpSpPr>
          <a:xfrm rot="0">
            <a:off x="1130935" y="2359660"/>
            <a:ext cx="1031240" cy="1031240"/>
            <a:chOff x="634649" y="2243138"/>
            <a:chExt cx="1056820" cy="1056820"/>
          </a:xfrm>
        </p:grpSpPr>
        <p:sp>
          <p:nvSpPr>
            <p:cNvPr id="65" name="椭圆 64"/>
            <p:cNvSpPr/>
            <p:nvPr/>
          </p:nvSpPr>
          <p:spPr>
            <a:xfrm>
              <a:off x="714012" y="2322501"/>
              <a:ext cx="898094" cy="898094"/>
            </a:xfrm>
            <a:prstGeom prst="ellipse">
              <a:avLst/>
            </a:prstGeom>
            <a:solidFill>
              <a:srgbClr val="6096E6"/>
            </a:solidFill>
            <a:ln>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68" name="椭圆 67"/>
            <p:cNvSpPr/>
            <p:nvPr/>
          </p:nvSpPr>
          <p:spPr>
            <a:xfrm>
              <a:off x="634649" y="2243138"/>
              <a:ext cx="1056820" cy="1056820"/>
            </a:xfrm>
            <a:prstGeom prst="ellipse">
              <a:avLst/>
            </a:prstGeom>
            <a:noFill/>
            <a:ln w="3175">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grpSp>
      <p:sp>
        <p:nvSpPr>
          <p:cNvPr id="70" name="椭圆 69"/>
          <p:cNvSpPr/>
          <p:nvPr/>
        </p:nvSpPr>
        <p:spPr>
          <a:xfrm>
            <a:off x="3478530" y="3999865"/>
            <a:ext cx="878205" cy="87820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1" name="椭圆 70"/>
          <p:cNvSpPr/>
          <p:nvPr/>
        </p:nvSpPr>
        <p:spPr>
          <a:xfrm>
            <a:off x="3402330" y="3923665"/>
            <a:ext cx="1031240" cy="1031240"/>
          </a:xfrm>
          <a:prstGeom prst="ellipse">
            <a:avLst/>
          </a:pr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3" name="椭圆 72"/>
          <p:cNvSpPr/>
          <p:nvPr/>
        </p:nvSpPr>
        <p:spPr>
          <a:xfrm>
            <a:off x="5733415" y="2473325"/>
            <a:ext cx="878205" cy="878205"/>
          </a:xfrm>
          <a:prstGeom prst="ellipse">
            <a:avLst/>
          </a:prstGeom>
          <a:solidFill>
            <a:srgbClr val="6096E6"/>
          </a:solidFill>
          <a:ln>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4" name="椭圆 73"/>
          <p:cNvSpPr/>
          <p:nvPr/>
        </p:nvSpPr>
        <p:spPr>
          <a:xfrm>
            <a:off x="5657215" y="2397125"/>
            <a:ext cx="1031240" cy="1031240"/>
          </a:xfrm>
          <a:prstGeom prst="ellipse">
            <a:avLst/>
          </a:prstGeom>
          <a:noFill/>
          <a:ln w="3175">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6" name="椭圆 75"/>
          <p:cNvSpPr/>
          <p:nvPr/>
        </p:nvSpPr>
        <p:spPr>
          <a:xfrm>
            <a:off x="8020685" y="4075430"/>
            <a:ext cx="878205" cy="878205"/>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7" name="椭圆 76"/>
          <p:cNvSpPr/>
          <p:nvPr/>
        </p:nvSpPr>
        <p:spPr>
          <a:xfrm>
            <a:off x="7944485" y="3999230"/>
            <a:ext cx="1031240" cy="1031240"/>
          </a:xfrm>
          <a:prstGeom prst="ellipse">
            <a:avLst/>
          </a:prstGeom>
          <a:noFill/>
          <a:ln w="31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79" name="椭圆 78"/>
          <p:cNvSpPr/>
          <p:nvPr/>
        </p:nvSpPr>
        <p:spPr>
          <a:xfrm>
            <a:off x="10182225" y="2592705"/>
            <a:ext cx="843280" cy="843280"/>
          </a:xfrm>
          <a:prstGeom prst="ellipse">
            <a:avLst/>
          </a:prstGeom>
          <a:solidFill>
            <a:srgbClr val="6096E6"/>
          </a:solidFill>
          <a:ln>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sp>
        <p:nvSpPr>
          <p:cNvPr id="80" name="椭圆 79"/>
          <p:cNvSpPr/>
          <p:nvPr/>
        </p:nvSpPr>
        <p:spPr>
          <a:xfrm>
            <a:off x="10088245" y="2498725"/>
            <a:ext cx="1031240" cy="1031240"/>
          </a:xfrm>
          <a:prstGeom prst="ellipse">
            <a:avLst/>
          </a:prstGeom>
          <a:noFill/>
          <a:ln w="3175">
            <a:solidFill>
              <a:srgbClr val="6096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350">
              <a:solidFill>
                <a:srgbClr val="492608"/>
              </a:solidFill>
              <a:latin typeface="微软雅黑" panose="020B0503020204020204" pitchFamily="34" charset="-122"/>
              <a:ea typeface="微软雅黑" panose="020B0503020204020204" pitchFamily="34" charset="-122"/>
            </a:endParaRPr>
          </a:p>
        </p:txBody>
      </p:sp>
      <p:cxnSp>
        <p:nvCxnSpPr>
          <p:cNvPr id="87" name="直接连接符 86"/>
          <p:cNvCxnSpPr>
            <a:stCxn id="71" idx="7"/>
            <a:endCxn id="74" idx="3"/>
          </p:cNvCxnSpPr>
          <p:nvPr/>
        </p:nvCxnSpPr>
        <p:spPr>
          <a:xfrm flipV="1">
            <a:off x="4282440" y="3277235"/>
            <a:ext cx="1525905" cy="797560"/>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88" name="直接连接符 87"/>
          <p:cNvCxnSpPr>
            <a:stCxn id="74" idx="5"/>
            <a:endCxn id="77" idx="1"/>
          </p:cNvCxnSpPr>
          <p:nvPr/>
        </p:nvCxnSpPr>
        <p:spPr>
          <a:xfrm>
            <a:off x="6537325" y="3277235"/>
            <a:ext cx="1558290" cy="873125"/>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89" name="直接连接符 88"/>
          <p:cNvCxnSpPr>
            <a:stCxn id="77" idx="7"/>
            <a:endCxn id="80" idx="3"/>
          </p:cNvCxnSpPr>
          <p:nvPr/>
        </p:nvCxnSpPr>
        <p:spPr>
          <a:xfrm flipV="1">
            <a:off x="8824595" y="3378835"/>
            <a:ext cx="1414780" cy="771525"/>
          </a:xfrm>
          <a:prstGeom prst="line">
            <a:avLst/>
          </a:prstGeom>
          <a:ln w="3175">
            <a:solidFill>
              <a:srgbClr val="6096E6"/>
            </a:solidFill>
          </a:ln>
        </p:spPr>
        <p:style>
          <a:lnRef idx="1">
            <a:schemeClr val="accent1"/>
          </a:lnRef>
          <a:fillRef idx="0">
            <a:schemeClr val="accent1"/>
          </a:fillRef>
          <a:effectRef idx="0">
            <a:schemeClr val="accent1"/>
          </a:effectRef>
          <a:fontRef idx="minor">
            <a:schemeClr val="tx1"/>
          </a:fontRef>
        </p:style>
      </p:cxnSp>
      <p:sp>
        <p:nvSpPr>
          <p:cNvPr id="99" name="矩形 30"/>
          <p:cNvSpPr>
            <a:spLocks noChangeArrowheads="1"/>
          </p:cNvSpPr>
          <p:nvPr/>
        </p:nvSpPr>
        <p:spPr bwMode="auto">
          <a:xfrm>
            <a:off x="765810" y="1170940"/>
            <a:ext cx="1851025" cy="974725"/>
          </a:xfrm>
          <a:prstGeom prst="rect">
            <a:avLst/>
          </a:prstGeom>
          <a:noFill/>
          <a:ln w="9525">
            <a:noFill/>
            <a:miter lim="800000"/>
          </a:ln>
        </p:spPr>
        <p:txBody>
          <a:bodyPr wrap="square" lIns="91430" tIns="45715" rIns="91430" bIns="45715">
            <a:spAutoFit/>
          </a:bodyPr>
          <a:p>
            <a:pPr algn="ctr">
              <a:lnSpc>
                <a:spcPct val="120000"/>
              </a:lnSpc>
              <a:spcBef>
                <a:spcPts val="0"/>
              </a:spcBef>
              <a:spcAft>
                <a:spcPts val="0"/>
              </a:spcAft>
            </a:pP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◎◎油厂内勤</a:t>
            </a:r>
            <a:endPar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endParaRPr>
          </a:p>
          <a:p>
            <a:pPr algn="ctr">
              <a:lnSpc>
                <a:spcPct val="120000"/>
              </a:lnSpc>
              <a:spcBef>
                <a:spcPts val="0"/>
              </a:spcBef>
              <a:spcAft>
                <a:spcPts val="0"/>
              </a:spcAft>
            </a:pPr>
            <a:r>
              <a:rPr lang="zh-CN" altLang="en-US" sz="1600" noProof="0">
                <a:ln>
                  <a:noFill/>
                </a:ln>
                <a:solidFill>
                  <a:schemeClr val="bg1"/>
                </a:solidFill>
                <a:effectLst/>
                <a:uLnTx/>
                <a:uFillTx/>
                <a:latin typeface="宋体" panose="02010600030101010101" pitchFamily="2" charset="-122"/>
                <a:ea typeface="宋体" panose="02010600030101010101" pitchFamily="2" charset="-122"/>
                <a:cs typeface="+mn-ea"/>
                <a:sym typeface="+mn-ea"/>
              </a:rPr>
              <a:t>维护装车计划</a:t>
            </a:r>
            <a:endParaRPr lang="zh-CN" altLang="en-US" sz="1600" noProof="0">
              <a:ln>
                <a:noFill/>
              </a:ln>
              <a:solidFill>
                <a:schemeClr val="bg1"/>
              </a:solidFill>
              <a:effectLst/>
              <a:uLnTx/>
              <a:uFillTx/>
              <a:latin typeface="宋体" panose="02010600030101010101" pitchFamily="2" charset="-122"/>
              <a:ea typeface="宋体" panose="02010600030101010101" pitchFamily="2" charset="-122"/>
              <a:cs typeface="+mn-ea"/>
              <a:sym typeface="+mn-ea"/>
            </a:endParaRPr>
          </a:p>
          <a:p>
            <a:pPr algn="ctr">
              <a:lnSpc>
                <a:spcPct val="120000"/>
              </a:lnSpc>
              <a:spcBef>
                <a:spcPts val="0"/>
              </a:spcBef>
              <a:spcAft>
                <a:spcPts val="0"/>
              </a:spcAft>
            </a:pPr>
            <a:r>
              <a:rPr lang="zh-CN" altLang="en-US" sz="1600" noProof="0">
                <a:ln>
                  <a:noFill/>
                </a:ln>
                <a:solidFill>
                  <a:schemeClr val="bg1"/>
                </a:solidFill>
                <a:effectLst/>
                <a:uLnTx/>
                <a:uFillTx/>
                <a:latin typeface="宋体" panose="02010600030101010101" pitchFamily="2" charset="-122"/>
                <a:ea typeface="宋体" panose="02010600030101010101" pitchFamily="2" charset="-122"/>
                <a:cs typeface="+mn-ea"/>
                <a:sym typeface="+mn-ea"/>
              </a:rPr>
              <a:t>维护可预约车辆</a:t>
            </a:r>
            <a:endParaRPr lang="zh-CN" altLang="en-US" sz="1600" noProof="0">
              <a:ln>
                <a:noFill/>
              </a:ln>
              <a:solidFill>
                <a:schemeClr val="bg1"/>
              </a:solidFill>
              <a:effectLst/>
              <a:uLnTx/>
              <a:uFillTx/>
              <a:latin typeface="宋体" panose="02010600030101010101" pitchFamily="2" charset="-122"/>
              <a:ea typeface="宋体" panose="02010600030101010101" pitchFamily="2" charset="-122"/>
              <a:cs typeface="+mn-ea"/>
              <a:sym typeface="+mn-ea"/>
            </a:endParaRPr>
          </a:p>
        </p:txBody>
      </p:sp>
      <p:sp>
        <p:nvSpPr>
          <p:cNvPr id="100" name="矩形 30"/>
          <p:cNvSpPr>
            <a:spLocks noChangeArrowheads="1"/>
          </p:cNvSpPr>
          <p:nvPr/>
        </p:nvSpPr>
        <p:spPr bwMode="auto">
          <a:xfrm>
            <a:off x="3265170" y="5066665"/>
            <a:ext cx="1486535" cy="729615"/>
          </a:xfrm>
          <a:prstGeom prst="rect">
            <a:avLst/>
          </a:prstGeom>
          <a:noFill/>
          <a:ln w="9525">
            <a:noFill/>
            <a:miter lim="800000"/>
          </a:ln>
        </p:spPr>
        <p:txBody>
          <a:bodyPr wrap="square" lIns="91430" tIns="45715" rIns="91430" bIns="45715">
            <a:spAutoFit/>
          </a:bodyPr>
          <a:p>
            <a:pPr algn="l">
              <a:lnSpc>
                <a:spcPct val="130000"/>
              </a:lnSpc>
            </a:pPr>
            <a:r>
              <a:rPr lang="zh-CN" altLang="en-US" sz="1600" b="1" noProof="0">
                <a:ln>
                  <a:noFill/>
                </a:ln>
                <a:solidFill>
                  <a:srgbClr val="FFC000"/>
                </a:solidFill>
                <a:effectLst/>
                <a:uLnTx/>
                <a:uFillTx/>
                <a:latin typeface="宋体" panose="02010600030101010101" pitchFamily="2" charset="-122"/>
                <a:ea typeface="宋体" panose="02010600030101010101" pitchFamily="2" charset="-122"/>
                <a:cs typeface="+mn-ea"/>
                <a:sym typeface="+mn-ea"/>
              </a:rPr>
              <a:t>◎◎</a:t>
            </a:r>
            <a:r>
              <a:rPr lang="zh-CN" altLang="en-US" sz="1600" b="1">
                <a:solidFill>
                  <a:srgbClr val="FFC000"/>
                </a:solidFill>
                <a:sym typeface="+mn-ea"/>
              </a:rPr>
              <a:t>客户</a:t>
            </a:r>
            <a:endParaRPr lang="zh-CN" altLang="en-US" sz="1600" b="1">
              <a:solidFill>
                <a:srgbClr val="FFC000"/>
              </a:solidFill>
              <a:sym typeface="+mn-ea"/>
            </a:endParaRPr>
          </a:p>
          <a:p>
            <a:pPr algn="l">
              <a:lnSpc>
                <a:spcPct val="130000"/>
              </a:lnSpc>
            </a:pPr>
            <a:r>
              <a:rPr lang="zh-CN" altLang="en-US" sz="1600">
                <a:solidFill>
                  <a:schemeClr val="bg1"/>
                </a:solidFill>
                <a:sym typeface="+mn-ea"/>
              </a:rPr>
              <a:t>凭手机号预约</a:t>
            </a:r>
            <a:endParaRPr lang="zh-CN" altLang="en-US" sz="1600">
              <a:solidFill>
                <a:schemeClr val="bg1"/>
              </a:solidFill>
              <a:sym typeface="+mn-ea"/>
            </a:endParaRPr>
          </a:p>
        </p:txBody>
      </p:sp>
      <p:sp>
        <p:nvSpPr>
          <p:cNvPr id="101" name="矩形 30"/>
          <p:cNvSpPr>
            <a:spLocks noChangeArrowheads="1"/>
          </p:cNvSpPr>
          <p:nvPr/>
        </p:nvSpPr>
        <p:spPr bwMode="auto">
          <a:xfrm>
            <a:off x="5398770" y="1170940"/>
            <a:ext cx="1734820" cy="1049655"/>
          </a:xfrm>
          <a:prstGeom prst="rect">
            <a:avLst/>
          </a:prstGeom>
          <a:noFill/>
          <a:ln w="9525">
            <a:noFill/>
            <a:miter lim="800000"/>
          </a:ln>
        </p:spPr>
        <p:txBody>
          <a:bodyPr wrap="square" lIns="91430" tIns="45715" rIns="91430" bIns="45715">
            <a:spAutoFit/>
          </a:bodyPr>
          <a:p>
            <a:pPr algn="l">
              <a:lnSpc>
                <a:spcPct val="130000"/>
              </a:lnSpc>
            </a:pP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◎◎油厂门卫</a:t>
            </a:r>
            <a:endPar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endParaRPr>
          </a:p>
          <a:p>
            <a:pPr algn="l">
              <a:lnSpc>
                <a:spcPct val="130000"/>
              </a:lnSpc>
            </a:pPr>
            <a:r>
              <a:rPr lang="zh-CN" altLang="en-US" sz="1600">
                <a:solidFill>
                  <a:schemeClr val="bg1"/>
                </a:solidFill>
                <a:sym typeface="+mn-ea"/>
              </a:rPr>
              <a:t>根据预约信息核检入场车辆</a:t>
            </a:r>
            <a:endParaRPr lang="zh-CN" altLang="en-US" sz="1600">
              <a:solidFill>
                <a:schemeClr val="bg1"/>
              </a:solidFill>
              <a:sym typeface="+mn-ea"/>
            </a:endParaRPr>
          </a:p>
        </p:txBody>
      </p:sp>
      <p:sp>
        <p:nvSpPr>
          <p:cNvPr id="102" name="矩形 30"/>
          <p:cNvSpPr>
            <a:spLocks noChangeArrowheads="1"/>
          </p:cNvSpPr>
          <p:nvPr/>
        </p:nvSpPr>
        <p:spPr bwMode="auto">
          <a:xfrm>
            <a:off x="7788910" y="5213985"/>
            <a:ext cx="1342390" cy="582295"/>
          </a:xfrm>
          <a:prstGeom prst="rect">
            <a:avLst/>
          </a:prstGeom>
          <a:noFill/>
          <a:ln w="9525">
            <a:noFill/>
            <a:miter lim="800000"/>
          </a:ln>
        </p:spPr>
        <p:txBody>
          <a:bodyPr wrap="square" lIns="91430" tIns="45715" rIns="91430" bIns="45715">
            <a:spAutoFit/>
          </a:bodyPr>
          <a:p>
            <a:pPr algn="l"/>
            <a:r>
              <a:rPr lang="zh-CN" altLang="en-US" sz="1600" b="1" noProof="0">
                <a:ln>
                  <a:noFill/>
                </a:ln>
                <a:solidFill>
                  <a:srgbClr val="FFC000"/>
                </a:solidFill>
                <a:effectLst/>
                <a:uLnTx/>
                <a:uFillTx/>
                <a:latin typeface="宋体" panose="02010600030101010101" pitchFamily="2" charset="-122"/>
                <a:ea typeface="宋体" panose="02010600030101010101" pitchFamily="2" charset="-122"/>
                <a:cs typeface="+mn-ea"/>
                <a:sym typeface="+mn-ea"/>
              </a:rPr>
              <a:t>◎◎司机</a:t>
            </a:r>
            <a:endParaRPr lang="zh-CN" altLang="en-US" sz="1600" b="1" noProof="0">
              <a:ln>
                <a:noFill/>
              </a:ln>
              <a:solidFill>
                <a:srgbClr val="FFC000"/>
              </a:solidFill>
              <a:effectLst/>
              <a:uLnTx/>
              <a:uFillTx/>
              <a:latin typeface="宋体" panose="02010600030101010101" pitchFamily="2" charset="-122"/>
              <a:ea typeface="宋体" panose="02010600030101010101" pitchFamily="2" charset="-122"/>
              <a:cs typeface="+mn-ea"/>
              <a:sym typeface="+mn-ea"/>
            </a:endParaRPr>
          </a:p>
          <a:p>
            <a:pPr algn="l"/>
            <a:r>
              <a:rPr lang="zh-CN" altLang="en-US" sz="1600" noProof="0" dirty="0">
                <a:ln>
                  <a:noFill/>
                </a:ln>
                <a:solidFill>
                  <a:schemeClr val="bg1"/>
                </a:solidFill>
                <a:effectLst/>
                <a:uLnTx/>
                <a:uFillTx/>
                <a:latin typeface="+mn-ea"/>
                <a:ea typeface="微软雅黑" panose="020B0503020204020204" pitchFamily="34" charset="-122"/>
                <a:cs typeface="+mn-ea"/>
                <a:sym typeface="+mn-ea"/>
              </a:rPr>
              <a:t>进场装货</a:t>
            </a:r>
            <a:endParaRPr lang="zh-CN" altLang="en-US" sz="1600" noProof="0" dirty="0">
              <a:ln>
                <a:noFill/>
              </a:ln>
              <a:solidFill>
                <a:schemeClr val="bg1"/>
              </a:solidFill>
              <a:effectLst/>
              <a:uLnTx/>
              <a:uFillTx/>
              <a:latin typeface="+mn-ea"/>
              <a:ea typeface="微软雅黑" panose="020B0503020204020204" pitchFamily="34" charset="-122"/>
              <a:cs typeface="+mn-ea"/>
              <a:sym typeface="+mn-ea"/>
            </a:endParaRPr>
          </a:p>
        </p:txBody>
      </p:sp>
      <p:sp>
        <p:nvSpPr>
          <p:cNvPr id="103" name="矩形 30"/>
          <p:cNvSpPr>
            <a:spLocks noChangeArrowheads="1"/>
          </p:cNvSpPr>
          <p:nvPr/>
        </p:nvSpPr>
        <p:spPr bwMode="auto">
          <a:xfrm>
            <a:off x="9668510" y="1170940"/>
            <a:ext cx="1871345" cy="1049655"/>
          </a:xfrm>
          <a:prstGeom prst="rect">
            <a:avLst/>
          </a:prstGeom>
          <a:noFill/>
          <a:ln w="9525">
            <a:noFill/>
            <a:miter lim="800000"/>
          </a:ln>
        </p:spPr>
        <p:txBody>
          <a:bodyPr wrap="square" lIns="91430" tIns="45715" rIns="91430" bIns="45715">
            <a:spAutoFit/>
          </a:bodyPr>
          <a:p>
            <a:pPr algn="l">
              <a:lnSpc>
                <a:spcPct val="130000"/>
              </a:lnSpc>
            </a:pPr>
            <a:r>
              <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rPr>
              <a:t>◎◎油厂管理人员</a:t>
            </a:r>
            <a:endParaRPr lang="zh-CN" altLang="en-US" sz="1600" b="1" noProof="0">
              <a:ln>
                <a:noFill/>
              </a:ln>
              <a:solidFill>
                <a:srgbClr val="6096E6"/>
              </a:solidFill>
              <a:effectLst/>
              <a:uLnTx/>
              <a:uFillTx/>
              <a:latin typeface="宋体" panose="02010600030101010101" pitchFamily="2" charset="-122"/>
              <a:ea typeface="宋体" panose="02010600030101010101" pitchFamily="2" charset="-122"/>
              <a:cs typeface="+mn-ea"/>
              <a:sym typeface="+mn-ea"/>
            </a:endParaRPr>
          </a:p>
          <a:p>
            <a:pPr algn="l">
              <a:lnSpc>
                <a:spcPct val="130000"/>
              </a:lnSpc>
            </a:pPr>
            <a:r>
              <a:rPr lang="zh-CN" altLang="en-US" sz="1600">
                <a:solidFill>
                  <a:schemeClr val="bg1"/>
                </a:solidFill>
                <a:sym typeface="+mn-ea"/>
              </a:rPr>
              <a:t>装车数据，预约数据</a:t>
            </a:r>
            <a:endParaRPr lang="zh-CN" altLang="en-US" sz="1600">
              <a:solidFill>
                <a:schemeClr val="bg1"/>
              </a:solidFill>
              <a:sym typeface="+mn-ea"/>
            </a:endParaRPr>
          </a:p>
        </p:txBody>
      </p:sp>
      <p:sp>
        <p:nvSpPr>
          <p:cNvPr id="106" name="文本框 105"/>
          <p:cNvSpPr txBox="1"/>
          <p:nvPr/>
        </p:nvSpPr>
        <p:spPr>
          <a:xfrm>
            <a:off x="1438275" y="2614295"/>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1</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07" name="文本框 106"/>
          <p:cNvSpPr txBox="1"/>
          <p:nvPr/>
        </p:nvSpPr>
        <p:spPr>
          <a:xfrm>
            <a:off x="3709670" y="4178300"/>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2</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08" name="文本框 107"/>
          <p:cNvSpPr txBox="1"/>
          <p:nvPr/>
        </p:nvSpPr>
        <p:spPr>
          <a:xfrm>
            <a:off x="5964555" y="2651760"/>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3</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09" name="文本框 108"/>
          <p:cNvSpPr txBox="1"/>
          <p:nvPr/>
        </p:nvSpPr>
        <p:spPr>
          <a:xfrm>
            <a:off x="8251190" y="4253865"/>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4</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10" name="文本框 109"/>
          <p:cNvSpPr txBox="1"/>
          <p:nvPr/>
        </p:nvSpPr>
        <p:spPr>
          <a:xfrm>
            <a:off x="10395585" y="2753360"/>
            <a:ext cx="416560" cy="521970"/>
          </a:xfrm>
          <a:prstGeom prst="rect">
            <a:avLst/>
          </a:prstGeom>
          <a:noFill/>
        </p:spPr>
        <p:txBody>
          <a:bodyPr wrap="square" rtlCol="0" anchor="t">
            <a:spAutoFit/>
          </a:bodyPr>
          <a:p>
            <a:pPr algn="ctr">
              <a:defRPr/>
            </a:pPr>
            <a:r>
              <a:rPr lang="en-US" sz="2800" dirty="0">
                <a:solidFill>
                  <a:schemeClr val="bg1"/>
                </a:solidFill>
                <a:latin typeface="方正正中黑简体" panose="02000000000000000000" charset="-122"/>
                <a:ea typeface="方正正中黑简体" panose="02000000000000000000" charset="-122"/>
                <a:sym typeface="+mn-ea"/>
              </a:rPr>
              <a:t>5</a:t>
            </a:r>
            <a:endParaRPr lang="en-US" sz="2800" dirty="0">
              <a:solidFill>
                <a:schemeClr val="bg1"/>
              </a:solidFill>
              <a:latin typeface="方正正中黑简体" panose="02000000000000000000" charset="-122"/>
              <a:ea typeface="方正正中黑简体" panose="02000000000000000000" charset="-122"/>
              <a:sym typeface="+mn-ea"/>
            </a:endParaRPr>
          </a:p>
        </p:txBody>
      </p:sp>
      <p:sp>
        <p:nvSpPr>
          <p:cNvPr id="114" name="文本框 113"/>
          <p:cNvSpPr txBox="1"/>
          <p:nvPr/>
        </p:nvSpPr>
        <p:spPr>
          <a:xfrm>
            <a:off x="3282315" y="2810510"/>
            <a:ext cx="1288415" cy="829945"/>
          </a:xfrm>
          <a:prstGeom prst="rect">
            <a:avLst/>
          </a:prstGeom>
          <a:noFill/>
        </p:spPr>
        <p:txBody>
          <a:bodyPr wrap="square" rtlCol="0" anchor="t">
            <a:spAutoFit/>
          </a:bodyPr>
          <a:p>
            <a:pPr algn="l"/>
            <a:r>
              <a:rPr lang="zh-CN" altLang="en-US" sz="1600">
                <a:solidFill>
                  <a:srgbClr val="FFC000"/>
                </a:solidFill>
                <a:sym typeface="+mn-ea"/>
              </a:rPr>
              <a:t>提醒或通知司机入场事宜</a:t>
            </a:r>
            <a:endParaRPr lang="zh-CN" altLang="en-US" sz="1600">
              <a:solidFill>
                <a:srgbClr val="FFC000"/>
              </a:solidFill>
              <a:sym typeface="+mn-ea"/>
            </a:endParaRPr>
          </a:p>
        </p:txBody>
      </p:sp>
      <p:sp>
        <p:nvSpPr>
          <p:cNvPr id="115" name="矩形标注 114"/>
          <p:cNvSpPr/>
          <p:nvPr/>
        </p:nvSpPr>
        <p:spPr>
          <a:xfrm>
            <a:off x="3265170" y="2715260"/>
            <a:ext cx="1288415" cy="1020445"/>
          </a:xfrm>
          <a:prstGeom prst="wedgeRectCallout">
            <a:avLst/>
          </a:prstGeom>
          <a:noFill/>
          <a:ln>
            <a:solidFill>
              <a:srgbClr val="FFC000"/>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0" name="矩形标注 119"/>
          <p:cNvSpPr/>
          <p:nvPr/>
        </p:nvSpPr>
        <p:spPr>
          <a:xfrm flipV="1">
            <a:off x="5528945" y="3634105"/>
            <a:ext cx="1288415" cy="902335"/>
          </a:xfrm>
          <a:prstGeom prst="wedgeRectCallout">
            <a:avLst/>
          </a:prstGeom>
          <a:noFill/>
          <a:ln>
            <a:solidFill>
              <a:srgbClr val="6096E6"/>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1" name="文本框 120"/>
          <p:cNvSpPr txBox="1"/>
          <p:nvPr/>
        </p:nvSpPr>
        <p:spPr>
          <a:xfrm>
            <a:off x="5528945" y="3670300"/>
            <a:ext cx="1288415" cy="583565"/>
          </a:xfrm>
          <a:prstGeom prst="rect">
            <a:avLst/>
          </a:prstGeom>
          <a:noFill/>
        </p:spPr>
        <p:txBody>
          <a:bodyPr wrap="square" rtlCol="0" anchor="t">
            <a:spAutoFit/>
          </a:bodyPr>
          <a:p>
            <a:pPr algn="l"/>
            <a:r>
              <a:rPr lang="zh-CN" altLang="en-US" sz="1600">
                <a:solidFill>
                  <a:srgbClr val="6096E6"/>
                </a:solidFill>
                <a:sym typeface="+mn-ea"/>
              </a:rPr>
              <a:t>自动更新数据库</a:t>
            </a:r>
            <a:endParaRPr lang="zh-CN" altLang="en-US" sz="1600">
              <a:solidFill>
                <a:srgbClr val="6096E6"/>
              </a:solidFill>
              <a:sym typeface="+mn-ea"/>
            </a:endParaRPr>
          </a:p>
        </p:txBody>
      </p:sp>
      <p:sp>
        <p:nvSpPr>
          <p:cNvPr id="7" name="矩形标注 6"/>
          <p:cNvSpPr/>
          <p:nvPr/>
        </p:nvSpPr>
        <p:spPr>
          <a:xfrm flipV="1">
            <a:off x="1002030" y="3576955"/>
            <a:ext cx="1288415" cy="902335"/>
          </a:xfrm>
          <a:prstGeom prst="wedgeRectCallout">
            <a:avLst/>
          </a:prstGeom>
          <a:noFill/>
          <a:ln>
            <a:solidFill>
              <a:srgbClr val="6096E6"/>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文本框 7"/>
          <p:cNvSpPr txBox="1"/>
          <p:nvPr/>
        </p:nvSpPr>
        <p:spPr>
          <a:xfrm>
            <a:off x="1002030" y="3613150"/>
            <a:ext cx="1288415" cy="583565"/>
          </a:xfrm>
          <a:prstGeom prst="rect">
            <a:avLst/>
          </a:prstGeom>
          <a:noFill/>
        </p:spPr>
        <p:txBody>
          <a:bodyPr wrap="square" rtlCol="0" anchor="t">
            <a:spAutoFit/>
          </a:bodyPr>
          <a:p>
            <a:pPr algn="l"/>
            <a:r>
              <a:rPr lang="zh-CN" altLang="en-US" sz="1600">
                <a:solidFill>
                  <a:srgbClr val="6096E6"/>
                </a:solidFill>
                <a:sym typeface="+mn-ea"/>
              </a:rPr>
              <a:t>自动更新到后台数据库</a:t>
            </a:r>
            <a:endParaRPr lang="zh-CN" altLang="en-US" sz="1600">
              <a:solidFill>
                <a:srgbClr val="6096E6"/>
              </a:solidFill>
              <a:sym typeface="+mn-ea"/>
            </a:endParaRPr>
          </a:p>
        </p:txBody>
      </p:sp>
      <p:pic>
        <p:nvPicPr>
          <p:cNvPr id="4" name="图片 3" descr="timg[1]"/>
          <p:cNvPicPr>
            <a:picLocks noChangeAspect="1"/>
          </p:cNvPicPr>
          <p:nvPr/>
        </p:nvPicPr>
        <p:blipFill>
          <a:blip r:embed="rId2"/>
          <a:stretch>
            <a:fillRect/>
          </a:stretch>
        </p:blipFill>
        <p:spPr>
          <a:xfrm>
            <a:off x="9067800" y="144780"/>
            <a:ext cx="948055" cy="654050"/>
          </a:xfrm>
          <a:prstGeom prst="rect">
            <a:avLst/>
          </a:prstGeom>
        </p:spPr>
      </p:pic>
      <p:sp>
        <p:nvSpPr>
          <p:cNvPr id="6" name="文本框 5"/>
          <p:cNvSpPr txBox="1"/>
          <p:nvPr/>
        </p:nvSpPr>
        <p:spPr>
          <a:xfrm>
            <a:off x="7874635" y="2810510"/>
            <a:ext cx="1288415" cy="583565"/>
          </a:xfrm>
          <a:prstGeom prst="rect">
            <a:avLst/>
          </a:prstGeom>
          <a:noFill/>
        </p:spPr>
        <p:txBody>
          <a:bodyPr wrap="square" rtlCol="0" anchor="t">
            <a:spAutoFit/>
          </a:bodyPr>
          <a:p>
            <a:pPr algn="l"/>
            <a:r>
              <a:rPr lang="zh-CN" altLang="en-US" sz="1600">
                <a:solidFill>
                  <a:srgbClr val="FFC000"/>
                </a:solidFill>
                <a:sym typeface="+mn-ea"/>
              </a:rPr>
              <a:t>告知客户司机进场</a:t>
            </a:r>
            <a:endParaRPr lang="zh-CN" altLang="en-US" sz="1600">
              <a:solidFill>
                <a:srgbClr val="FFC000"/>
              </a:solidFill>
              <a:sym typeface="+mn-ea"/>
            </a:endParaRPr>
          </a:p>
        </p:txBody>
      </p:sp>
      <p:sp>
        <p:nvSpPr>
          <p:cNvPr id="9" name="矩形标注 8"/>
          <p:cNvSpPr/>
          <p:nvPr/>
        </p:nvSpPr>
        <p:spPr>
          <a:xfrm>
            <a:off x="7857490" y="2715260"/>
            <a:ext cx="1288415" cy="1020445"/>
          </a:xfrm>
          <a:prstGeom prst="wedgeRectCallout">
            <a:avLst/>
          </a:prstGeom>
          <a:noFill/>
          <a:ln>
            <a:solidFill>
              <a:srgbClr val="FFC000"/>
            </a:solidFill>
            <a:prstDash val="sysDot"/>
          </a:ln>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3"/>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64" name="文本框 63"/>
          <p:cNvSpPr txBox="1"/>
          <p:nvPr/>
        </p:nvSpPr>
        <p:spPr>
          <a:xfrm>
            <a:off x="1281430" y="292735"/>
            <a:ext cx="2773680" cy="521970"/>
          </a:xfrm>
          <a:prstGeom prst="rect">
            <a:avLst/>
          </a:prstGeom>
          <a:noFill/>
        </p:spPr>
        <p:txBody>
          <a:bodyPr wrap="none" rtlCol="0" anchor="t">
            <a:spAutoFit/>
          </a:bodyPr>
          <a:p>
            <a:pPr lvl="1" algn="ctr"/>
            <a:r>
              <a:rPr lang="zh-CN" altLang="en-US" sz="2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系统操作演示</a:t>
            </a:r>
            <a:endParaRPr lang="zh-CN" altLang="en-US" sz="2800">
              <a:latin typeface="方正正中黑简体" panose="02000000000000000000" charset="-122"/>
              <a:ea typeface="方正正中黑简体" panose="02000000000000000000" charset="-122"/>
            </a:endParaRPr>
          </a:p>
        </p:txBody>
      </p:sp>
      <p:pic>
        <p:nvPicPr>
          <p:cNvPr id="67" name="图片 66" descr="富农"/>
          <p:cNvPicPr>
            <a:picLocks noChangeAspect="1"/>
          </p:cNvPicPr>
          <p:nvPr/>
        </p:nvPicPr>
        <p:blipFill>
          <a:blip r:embed="rId1"/>
          <a:stretch>
            <a:fillRect/>
          </a:stretch>
        </p:blipFill>
        <p:spPr>
          <a:xfrm>
            <a:off x="10162540" y="207010"/>
            <a:ext cx="1410335" cy="596265"/>
          </a:xfrm>
          <a:prstGeom prst="rect">
            <a:avLst/>
          </a:prstGeom>
        </p:spPr>
      </p:pic>
      <p:sp>
        <p:nvSpPr>
          <p:cNvPr id="8" name="五边形 8"/>
          <p:cNvSpPr/>
          <p:nvPr/>
        </p:nvSpPr>
        <p:spPr>
          <a:xfrm rot="16200000" flipV="1">
            <a:off x="3190875" y="3088005"/>
            <a:ext cx="1620520" cy="2198370"/>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solidFill>
                <a:srgbClr val="492608"/>
              </a:solidFill>
              <a:latin typeface="微软雅黑" panose="020B0503020204020204" pitchFamily="34" charset="-122"/>
              <a:ea typeface="微软雅黑" panose="020B0503020204020204" pitchFamily="34" charset="-122"/>
            </a:endParaRPr>
          </a:p>
        </p:txBody>
      </p:sp>
      <p:sp>
        <p:nvSpPr>
          <p:cNvPr id="13" name="五边形 11"/>
          <p:cNvSpPr/>
          <p:nvPr/>
        </p:nvSpPr>
        <p:spPr>
          <a:xfrm rot="16200000" flipV="1">
            <a:off x="5774690" y="3088005"/>
            <a:ext cx="1620520" cy="2198370"/>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solidFill>
                <a:srgbClr val="492608"/>
              </a:solidFill>
              <a:latin typeface="微软雅黑" panose="020B0503020204020204" pitchFamily="34" charset="-122"/>
              <a:ea typeface="微软雅黑" panose="020B0503020204020204" pitchFamily="34" charset="-122"/>
            </a:endParaRPr>
          </a:p>
        </p:txBody>
      </p:sp>
      <p:sp>
        <p:nvSpPr>
          <p:cNvPr id="24" name="五边形 14"/>
          <p:cNvSpPr/>
          <p:nvPr/>
        </p:nvSpPr>
        <p:spPr>
          <a:xfrm rot="5400000">
            <a:off x="4482465" y="2103755"/>
            <a:ext cx="1620520" cy="2198370"/>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dirty="0">
              <a:solidFill>
                <a:srgbClr val="492608"/>
              </a:solidFill>
              <a:latin typeface="微软雅黑" panose="020B0503020204020204" pitchFamily="34" charset="-122"/>
              <a:ea typeface="微软雅黑" panose="020B0503020204020204" pitchFamily="34" charset="-122"/>
            </a:endParaRPr>
          </a:p>
        </p:txBody>
      </p:sp>
      <p:sp>
        <p:nvSpPr>
          <p:cNvPr id="27" name="五边形 17"/>
          <p:cNvSpPr/>
          <p:nvPr/>
        </p:nvSpPr>
        <p:spPr>
          <a:xfrm rot="5400000">
            <a:off x="7066915" y="2104390"/>
            <a:ext cx="1620520" cy="2198370"/>
          </a:xfrm>
          <a:prstGeom prst="homePlate">
            <a:avLst/>
          </a:prstGeom>
          <a:solidFill>
            <a:srgbClr val="609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solidFill>
                <a:srgbClr val="492608"/>
              </a:solidFill>
              <a:latin typeface="微软雅黑" panose="020B0503020204020204" pitchFamily="34" charset="-122"/>
              <a:ea typeface="微软雅黑" panose="020B0503020204020204" pitchFamily="34" charset="-122"/>
            </a:endParaRPr>
          </a:p>
        </p:txBody>
      </p:sp>
      <p:cxnSp>
        <p:nvCxnSpPr>
          <p:cNvPr id="29" name="肘形连接符 19"/>
          <p:cNvCxnSpPr/>
          <p:nvPr/>
        </p:nvCxnSpPr>
        <p:spPr>
          <a:xfrm rot="16200000" flipV="1">
            <a:off x="4200525" y="1272540"/>
            <a:ext cx="738505" cy="1475740"/>
          </a:xfrm>
          <a:prstGeom prst="bentConnector2">
            <a:avLst/>
          </a:prstGeom>
          <a:ln>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30" name="肘形连接符 20"/>
          <p:cNvCxnSpPr/>
          <p:nvPr/>
        </p:nvCxnSpPr>
        <p:spPr>
          <a:xfrm rot="5400000" flipH="1" flipV="1">
            <a:off x="8153400" y="1480185"/>
            <a:ext cx="738505" cy="1106805"/>
          </a:xfrm>
          <a:prstGeom prst="bentConnector2">
            <a:avLst/>
          </a:prstGeom>
          <a:ln>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31" name="肘形连接符 21"/>
          <p:cNvCxnSpPr/>
          <p:nvPr/>
        </p:nvCxnSpPr>
        <p:spPr>
          <a:xfrm rot="5400000">
            <a:off x="3161665" y="4776470"/>
            <a:ext cx="645795" cy="1061085"/>
          </a:xfrm>
          <a:prstGeom prst="bentConnector2">
            <a:avLst/>
          </a:prstGeom>
          <a:ln>
            <a:solidFill>
              <a:srgbClr val="6096E6"/>
            </a:solidFill>
          </a:ln>
        </p:spPr>
        <p:style>
          <a:lnRef idx="1">
            <a:schemeClr val="accent1"/>
          </a:lnRef>
          <a:fillRef idx="0">
            <a:schemeClr val="accent1"/>
          </a:fillRef>
          <a:effectRef idx="0">
            <a:schemeClr val="accent1"/>
          </a:effectRef>
          <a:fontRef idx="minor">
            <a:schemeClr val="tx1"/>
          </a:fontRef>
        </p:style>
      </p:cxnSp>
      <p:cxnSp>
        <p:nvCxnSpPr>
          <p:cNvPr id="32" name="肘形连接符 22"/>
          <p:cNvCxnSpPr/>
          <p:nvPr/>
        </p:nvCxnSpPr>
        <p:spPr>
          <a:xfrm rot="16200000" flipH="1">
            <a:off x="6774815" y="4808220"/>
            <a:ext cx="635635" cy="1014730"/>
          </a:xfrm>
          <a:prstGeom prst="bentConnector2">
            <a:avLst/>
          </a:prstGeom>
          <a:ln>
            <a:solidFill>
              <a:srgbClr val="6096E6"/>
            </a:solidFill>
          </a:ln>
        </p:spPr>
        <p:style>
          <a:lnRef idx="1">
            <a:schemeClr val="accent1"/>
          </a:lnRef>
          <a:fillRef idx="0">
            <a:schemeClr val="accent1"/>
          </a:fillRef>
          <a:effectRef idx="0">
            <a:schemeClr val="accent1"/>
          </a:effectRef>
          <a:fontRef idx="minor">
            <a:schemeClr val="tx1"/>
          </a:fontRef>
        </p:style>
      </p:cxnSp>
      <p:sp>
        <p:nvSpPr>
          <p:cNvPr id="33" name="文本框 81"/>
          <p:cNvSpPr txBox="1">
            <a:spLocks noChangeArrowheads="1"/>
          </p:cNvSpPr>
          <p:nvPr/>
        </p:nvSpPr>
        <p:spPr bwMode="auto">
          <a:xfrm>
            <a:off x="622935" y="1225550"/>
            <a:ext cx="2817495" cy="128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l">
              <a:lnSpc>
                <a:spcPct val="120000"/>
              </a:lnSpc>
              <a:spcBef>
                <a:spcPts val="0"/>
              </a:spcBef>
              <a:spcAft>
                <a:spcPts val="800"/>
              </a:spcAft>
            </a:pPr>
            <a:r>
              <a:rPr lang="zh-CN" altLang="en-US" b="1">
                <a:solidFill>
                  <a:srgbClr val="6096E6"/>
                </a:solidFill>
                <a:latin typeface="微软雅黑" panose="020B0503020204020204" pitchFamily="34" charset="-122"/>
                <a:ea typeface="微软雅黑" panose="020B0503020204020204" pitchFamily="34" charset="-122"/>
                <a:sym typeface="+mn-ea"/>
              </a:rPr>
              <a:t>一、预约管理</a:t>
            </a:r>
            <a:endParaRPr lang="en-US" altLang="zh-CN" b="1" dirty="0">
              <a:solidFill>
                <a:srgbClr val="6096E6"/>
              </a:solidFill>
              <a:latin typeface="微软雅黑" panose="020B0503020204020204" pitchFamily="34" charset="-122"/>
              <a:ea typeface="微软雅黑" panose="020B0503020204020204" pitchFamily="34" charset="-122"/>
            </a:endParaRPr>
          </a:p>
          <a:p>
            <a:pPr marL="342900" indent="-342900" algn="l">
              <a:lnSpc>
                <a:spcPct val="120000"/>
              </a:lnSpc>
              <a:spcBef>
                <a:spcPts val="0"/>
              </a:spcBef>
              <a:spcAft>
                <a:spcPts val="0"/>
              </a:spcAft>
              <a:buAutoNum type="arabicPeriod"/>
            </a:pPr>
            <a:endParaRPr lang="en-US" altLang="zh-CN" sz="1200" b="1" dirty="0">
              <a:solidFill>
                <a:srgbClr val="6096E6"/>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38" name="文本框 37"/>
          <p:cNvSpPr txBox="1"/>
          <p:nvPr/>
        </p:nvSpPr>
        <p:spPr>
          <a:xfrm>
            <a:off x="622935" y="2016125"/>
            <a:ext cx="2658745" cy="533400"/>
          </a:xfrm>
          <a:prstGeom prst="rect">
            <a:avLst/>
          </a:prstGeom>
          <a:noFill/>
        </p:spPr>
        <p:txBody>
          <a:bodyPr wrap="square" rtlCol="0" anchor="t">
            <a:spAutoFit/>
          </a:bodyPr>
          <a:p>
            <a:pPr marL="342900" indent="-342900" algn="l">
              <a:lnSpc>
                <a:spcPct val="120000"/>
              </a:lnSpc>
              <a:spcBef>
                <a:spcPts val="0"/>
              </a:spcBef>
              <a:spcAft>
                <a:spcPts val="0"/>
              </a:spcAft>
              <a:buAutoNum type="arabicPeriod"/>
            </a:pPr>
            <a:r>
              <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装车计划管理</a:t>
            </a:r>
            <a:endPar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342900" indent="-342900" algn="l">
              <a:lnSpc>
                <a:spcPct val="120000"/>
              </a:lnSpc>
              <a:spcBef>
                <a:spcPts val="0"/>
              </a:spcBef>
              <a:spcAft>
                <a:spcPts val="0"/>
              </a:spcAft>
              <a:buAutoNum type="arabicPeriod"/>
            </a:pPr>
            <a:r>
              <a:rPr lang="zh-CN" altLang="en-US" sz="12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预约白名单管理</a:t>
            </a:r>
            <a:endParaRPr lang="zh-CN" altLang="en-US" sz="12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39" name="文本框 81"/>
          <p:cNvSpPr txBox="1">
            <a:spLocks noChangeArrowheads="1"/>
          </p:cNvSpPr>
          <p:nvPr/>
        </p:nvSpPr>
        <p:spPr bwMode="auto">
          <a:xfrm>
            <a:off x="9178290" y="1228725"/>
            <a:ext cx="2689225" cy="128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algn="l">
              <a:lnSpc>
                <a:spcPct val="120000"/>
              </a:lnSpc>
              <a:spcBef>
                <a:spcPts val="0"/>
              </a:spcBef>
              <a:spcAft>
                <a:spcPts val="800"/>
              </a:spcAft>
            </a:pPr>
            <a:r>
              <a:rPr lang="zh-CN" altLang="en-US" b="1">
                <a:solidFill>
                  <a:srgbClr val="6096E6"/>
                </a:solidFill>
                <a:latin typeface="微软雅黑" panose="020B0503020204020204" pitchFamily="34" charset="-122"/>
                <a:ea typeface="微软雅黑" panose="020B0503020204020204" pitchFamily="34" charset="-122"/>
                <a:sym typeface="+mn-ea"/>
              </a:rPr>
              <a:t>二、客户</a:t>
            </a:r>
            <a:r>
              <a:rPr lang="zh-CN" altLang="en-US" b="1">
                <a:solidFill>
                  <a:srgbClr val="6096E6"/>
                </a:solidFill>
                <a:latin typeface="微软雅黑" panose="020B0503020204020204" pitchFamily="34" charset="-122"/>
                <a:ea typeface="微软雅黑" panose="020B0503020204020204" pitchFamily="34" charset="-122"/>
                <a:sym typeface="+mn-ea"/>
              </a:rPr>
              <a:t>预约</a:t>
            </a:r>
            <a:endParaRPr lang="zh-CN" altLang="en-US" b="1">
              <a:solidFill>
                <a:srgbClr val="6096E6"/>
              </a:solidFill>
              <a:latin typeface="微软雅黑" panose="020B0503020204020204" pitchFamily="34" charset="-122"/>
              <a:ea typeface="微软雅黑" panose="020B0503020204020204" pitchFamily="34" charset="-122"/>
              <a:sym typeface="+mn-ea"/>
            </a:endParaRPr>
          </a:p>
        </p:txBody>
      </p:sp>
      <p:sp>
        <p:nvSpPr>
          <p:cNvPr id="40" name="文本框 39"/>
          <p:cNvSpPr txBox="1"/>
          <p:nvPr/>
        </p:nvSpPr>
        <p:spPr>
          <a:xfrm>
            <a:off x="8805545" y="2019300"/>
            <a:ext cx="2767965" cy="737235"/>
          </a:xfrm>
          <a:prstGeom prst="rect">
            <a:avLst/>
          </a:prstGeom>
          <a:noFill/>
        </p:spPr>
        <p:txBody>
          <a:bodyPr wrap="square" rtlCol="0" anchor="t">
            <a:spAutoFit/>
          </a:bodyPr>
          <a:p>
            <a:pPr lvl="1" indent="0" algn="l">
              <a:lnSpc>
                <a:spcPct val="150000"/>
              </a:lnSpc>
              <a:buNone/>
            </a:pPr>
            <a:r>
              <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1.   </a:t>
            </a:r>
            <a:r>
              <a:rPr lang="zh-CN" altLang="en-US"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预约</a:t>
            </a:r>
            <a:endParaRPr lang="zh-CN" altLang="en-US"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lvl="1" indent="0" algn="l">
              <a:lnSpc>
                <a:spcPct val="150000"/>
              </a:lnSpc>
              <a:buNone/>
            </a:pPr>
            <a:r>
              <a:rPr lang="en-US" altLang="zh-CN"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2.   </a:t>
            </a:r>
            <a:r>
              <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预约变更</a:t>
            </a:r>
            <a:endPar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p:nvSpPr>
          <p:cNvPr id="41" name="文本框 81"/>
          <p:cNvSpPr txBox="1">
            <a:spLocks noChangeArrowheads="1"/>
          </p:cNvSpPr>
          <p:nvPr/>
        </p:nvSpPr>
        <p:spPr bwMode="auto">
          <a:xfrm>
            <a:off x="622935" y="4562475"/>
            <a:ext cx="2331085" cy="128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indent="0" algn="l">
              <a:lnSpc>
                <a:spcPct val="120000"/>
              </a:lnSpc>
              <a:spcBef>
                <a:spcPts val="0"/>
              </a:spcBef>
              <a:spcAft>
                <a:spcPts val="0"/>
              </a:spcAft>
              <a:buNone/>
            </a:pPr>
            <a:r>
              <a:rPr lang="zh-CN" altLang="en-US" b="1">
                <a:solidFill>
                  <a:srgbClr val="6096E6"/>
                </a:solidFill>
                <a:latin typeface="微软雅黑" panose="020B0503020204020204" pitchFamily="34" charset="-122"/>
                <a:ea typeface="微软雅黑" panose="020B0503020204020204" pitchFamily="34" charset="-122"/>
                <a:sym typeface="+mn-ea"/>
              </a:rPr>
              <a:t>三、信息发布</a:t>
            </a:r>
            <a:endParaRPr lang="zh-CN" altLang="en-US" b="1">
              <a:solidFill>
                <a:srgbClr val="6096E6"/>
              </a:solidFill>
              <a:latin typeface="微软雅黑" panose="020B0503020204020204" pitchFamily="34" charset="-122"/>
              <a:ea typeface="微软雅黑" panose="020B0503020204020204" pitchFamily="34" charset="-122"/>
              <a:sym typeface="+mn-ea"/>
            </a:endParaRPr>
          </a:p>
        </p:txBody>
      </p:sp>
      <p:sp>
        <p:nvSpPr>
          <p:cNvPr id="42" name="文本框 41"/>
          <p:cNvSpPr txBox="1"/>
          <p:nvPr/>
        </p:nvSpPr>
        <p:spPr>
          <a:xfrm>
            <a:off x="250190" y="5353050"/>
            <a:ext cx="2767965" cy="1060450"/>
          </a:xfrm>
          <a:prstGeom prst="rect">
            <a:avLst/>
          </a:prstGeom>
          <a:noFill/>
        </p:spPr>
        <p:txBody>
          <a:bodyPr wrap="square" rtlCol="0" anchor="t">
            <a:spAutoFit/>
          </a:bodyPr>
          <a:p>
            <a:pPr lvl="1" indent="0" algn="l">
              <a:lnSpc>
                <a:spcPct val="150000"/>
              </a:lnSpc>
              <a:buNone/>
            </a:pPr>
            <a:r>
              <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1.  </a:t>
            </a:r>
            <a:r>
              <a:rPr lang="zh-CN" altLang="en-US" sz="1400">
                <a:solidFill>
                  <a:schemeClr val="bg1"/>
                </a:solidFill>
                <a:sym typeface="+mn-ea"/>
              </a:rPr>
              <a:t>预约成功</a:t>
            </a:r>
            <a:endParaRPr lang="zh-CN" altLang="en-US" sz="1400">
              <a:solidFill>
                <a:schemeClr val="bg1"/>
              </a:solidFill>
              <a:sym typeface="+mn-ea"/>
            </a:endParaRPr>
          </a:p>
          <a:p>
            <a:pPr lvl="1" indent="0" algn="l">
              <a:lnSpc>
                <a:spcPct val="150000"/>
              </a:lnSpc>
              <a:buNone/>
            </a:pPr>
            <a:r>
              <a:rPr lang="en-US" altLang="zh-CN"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2.  </a:t>
            </a:r>
            <a:r>
              <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rPr>
              <a:t>信息同步</a:t>
            </a:r>
            <a:endParaRPr lang="zh-CN" altLang="en-US" sz="1400">
              <a:solidFill>
                <a:srgbClr val="FFC000"/>
              </a:solidFill>
              <a:latin typeface="微软雅黑" panose="020B0503020204020204" pitchFamily="34" charset="-122"/>
              <a:ea typeface="微软雅黑" panose="020B0503020204020204" pitchFamily="34" charset="-122"/>
              <a:cs typeface="微软雅黑" panose="020B0503020204020204" pitchFamily="34" charset="-122"/>
              <a:sym typeface="+mn-ea"/>
            </a:endParaRPr>
          </a:p>
          <a:p>
            <a:pPr marL="0" lvl="1" indent="0" algn="l">
              <a:lnSpc>
                <a:spcPct val="150000"/>
              </a:lnSpc>
              <a:buNone/>
            </a:pPr>
            <a:r>
              <a:rPr lang="en-US" altLang="zh-CN" sz="1400">
                <a:solidFill>
                  <a:schemeClr val="bg1"/>
                </a:solidFill>
                <a:latin typeface="微软雅黑" panose="020B0503020204020204" pitchFamily="34" charset="-122"/>
                <a:ea typeface="微软雅黑" panose="020B0503020204020204" pitchFamily="34" charset="-122"/>
                <a:cs typeface="微软雅黑" panose="020B0503020204020204" pitchFamily="34" charset="-122"/>
                <a:sym typeface="+mn-ea"/>
              </a:rPr>
              <a:t>        3.  </a:t>
            </a:r>
            <a:r>
              <a:rPr lang="zh-CN" altLang="en-US" sz="1400">
                <a:solidFill>
                  <a:schemeClr val="bg1"/>
                </a:solidFill>
                <a:sym typeface="+mn-ea"/>
              </a:rPr>
              <a:t>预警通知</a:t>
            </a:r>
            <a:endParaRPr lang="zh-CN" altLang="en-US" sz="1400">
              <a:solidFill>
                <a:schemeClr val="bg1"/>
              </a:solidFill>
              <a:sym typeface="+mn-ea"/>
            </a:endParaRPr>
          </a:p>
        </p:txBody>
      </p:sp>
      <p:sp>
        <p:nvSpPr>
          <p:cNvPr id="45" name="文本框 81"/>
          <p:cNvSpPr txBox="1">
            <a:spLocks noChangeArrowheads="1"/>
          </p:cNvSpPr>
          <p:nvPr/>
        </p:nvSpPr>
        <p:spPr bwMode="auto">
          <a:xfrm>
            <a:off x="8094980" y="4626610"/>
            <a:ext cx="2331085" cy="12896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charset="0"/>
                <a:ea typeface="宋体" panose="02010600030101010101" pitchFamily="2" charset="-122"/>
              </a:defRPr>
            </a:lvl9pPr>
          </a:lstStyle>
          <a:p>
            <a:pPr indent="0" algn="l">
              <a:lnSpc>
                <a:spcPct val="120000"/>
              </a:lnSpc>
              <a:spcBef>
                <a:spcPts val="0"/>
              </a:spcBef>
              <a:spcAft>
                <a:spcPts val="0"/>
              </a:spcAft>
              <a:buNone/>
            </a:pPr>
            <a:r>
              <a:rPr lang="zh-CN" altLang="en-US" b="1">
                <a:solidFill>
                  <a:srgbClr val="6096E6"/>
                </a:solidFill>
                <a:latin typeface="微软雅黑" panose="020B0503020204020204" pitchFamily="34" charset="-122"/>
                <a:ea typeface="微软雅黑" panose="020B0503020204020204" pitchFamily="34" charset="-122"/>
                <a:sym typeface="+mn-ea"/>
              </a:rPr>
              <a:t>四、</a:t>
            </a:r>
            <a:r>
              <a:rPr lang="zh-CN" altLang="en-US" b="1">
                <a:solidFill>
                  <a:srgbClr val="6096E6"/>
                </a:solidFill>
                <a:latin typeface="微软雅黑" panose="020B0503020204020204" pitchFamily="34" charset="-122"/>
                <a:ea typeface="微软雅黑" panose="020B0503020204020204" pitchFamily="34" charset="-122"/>
                <a:sym typeface="+mn-ea"/>
              </a:rPr>
              <a:t>系统设置</a:t>
            </a:r>
            <a:endParaRPr lang="zh-CN" altLang="en-US" sz="1200" b="1" dirty="0">
              <a:solidFill>
                <a:srgbClr val="6096E6"/>
              </a:solidFill>
              <a:latin typeface="微软雅黑" panose="020B0503020204020204" pitchFamily="34" charset="-122"/>
              <a:ea typeface="微软雅黑" panose="020B0503020204020204" pitchFamily="34" charset="-122"/>
              <a:cs typeface="微软雅黑" panose="020B0503020204020204" pitchFamily="34" charset="-122"/>
              <a:sym typeface="+mn-ea"/>
            </a:endParaRPr>
          </a:p>
        </p:txBody>
      </p:sp>
      <p:sp useBgFill="1">
        <p:nvSpPr>
          <p:cNvPr id="47" name="Freeform 6"/>
          <p:cNvSpPr>
            <a:spLocks noChangeAspect="1" noEditPoints="1"/>
          </p:cNvSpPr>
          <p:nvPr/>
        </p:nvSpPr>
        <p:spPr bwMode="auto">
          <a:xfrm>
            <a:off x="4810760" y="2659380"/>
            <a:ext cx="801370" cy="653415"/>
          </a:xfrm>
          <a:custGeom>
            <a:avLst/>
            <a:gdLst>
              <a:gd name="T0" fmla="*/ 36 w 113"/>
              <a:gd name="T1" fmla="*/ 11 h 86"/>
              <a:gd name="T2" fmla="*/ 106 w 113"/>
              <a:gd name="T3" fmla="*/ 32 h 86"/>
              <a:gd name="T4" fmla="*/ 102 w 113"/>
              <a:gd name="T5" fmla="*/ 35 h 86"/>
              <a:gd name="T6" fmla="*/ 99 w 113"/>
              <a:gd name="T7" fmla="*/ 39 h 86"/>
              <a:gd name="T8" fmla="*/ 95 w 113"/>
              <a:gd name="T9" fmla="*/ 43 h 86"/>
              <a:gd name="T10" fmla="*/ 91 w 113"/>
              <a:gd name="T11" fmla="*/ 86 h 86"/>
              <a:gd name="T12" fmla="*/ 91 w 113"/>
              <a:gd name="T13" fmla="*/ 47 h 86"/>
              <a:gd name="T14" fmla="*/ 81 w 113"/>
              <a:gd name="T15" fmla="*/ 86 h 86"/>
              <a:gd name="T16" fmla="*/ 77 w 113"/>
              <a:gd name="T17" fmla="*/ 59 h 86"/>
              <a:gd name="T18" fmla="*/ 74 w 113"/>
              <a:gd name="T19" fmla="*/ 56 h 86"/>
              <a:gd name="T20" fmla="*/ 70 w 113"/>
              <a:gd name="T21" fmla="*/ 86 h 86"/>
              <a:gd name="T22" fmla="*/ 70 w 113"/>
              <a:gd name="T23" fmla="*/ 54 h 86"/>
              <a:gd name="T24" fmla="*/ 59 w 113"/>
              <a:gd name="T25" fmla="*/ 86 h 86"/>
              <a:gd name="T26" fmla="*/ 56 w 113"/>
              <a:gd name="T27" fmla="*/ 65 h 86"/>
              <a:gd name="T28" fmla="*/ 52 w 113"/>
              <a:gd name="T29" fmla="*/ 68 h 86"/>
              <a:gd name="T30" fmla="*/ 48 w 113"/>
              <a:gd name="T31" fmla="*/ 86 h 86"/>
              <a:gd name="T32" fmla="*/ 48 w 113"/>
              <a:gd name="T33" fmla="*/ 71 h 86"/>
              <a:gd name="T34" fmla="*/ 38 w 113"/>
              <a:gd name="T35" fmla="*/ 86 h 86"/>
              <a:gd name="T36" fmla="*/ 34 w 113"/>
              <a:gd name="T37" fmla="*/ 70 h 86"/>
              <a:gd name="T38" fmla="*/ 31 w 113"/>
              <a:gd name="T39" fmla="*/ 67 h 86"/>
              <a:gd name="T40" fmla="*/ 27 w 113"/>
              <a:gd name="T41" fmla="*/ 86 h 86"/>
              <a:gd name="T42" fmla="*/ 27 w 113"/>
              <a:gd name="T43" fmla="*/ 67 h 86"/>
              <a:gd name="T44" fmla="*/ 16 w 113"/>
              <a:gd name="T45" fmla="*/ 86 h 86"/>
              <a:gd name="T46" fmla="*/ 5 w 113"/>
              <a:gd name="T47" fmla="*/ 79 h 86"/>
              <a:gd name="T48" fmla="*/ 2 w 113"/>
              <a:gd name="T49" fmla="*/ 76 h 86"/>
              <a:gd name="T50" fmla="*/ 0 w 113"/>
              <a:gd name="T51" fmla="*/ 58 h 86"/>
              <a:gd name="T52" fmla="*/ 38 w 113"/>
              <a:gd name="T53" fmla="*/ 64 h 86"/>
              <a:gd name="T54" fmla="*/ 70 w 113"/>
              <a:gd name="T55" fmla="*/ 45 h 86"/>
              <a:gd name="T56" fmla="*/ 82 w 113"/>
              <a:gd name="T57" fmla="*/ 46 h 86"/>
              <a:gd name="T58" fmla="*/ 111 w 113"/>
              <a:gd name="T59" fmla="*/ 13 h 86"/>
              <a:gd name="T60" fmla="*/ 89 w 113"/>
              <a:gd name="T61" fmla="*/ 10 h 86"/>
              <a:gd name="T62" fmla="*/ 74 w 113"/>
              <a:gd name="T63" fmla="*/ 31 h 86"/>
              <a:gd name="T64" fmla="*/ 42 w 113"/>
              <a:gd name="T65" fmla="*/ 49 h 86"/>
              <a:gd name="T66" fmla="*/ 25 w 113"/>
              <a:gd name="T67" fmla="*/ 43 h 86"/>
              <a:gd name="T68" fmla="*/ 13 w 113"/>
              <a:gd name="T69" fmla="*/ 86 h 86"/>
              <a:gd name="T70" fmla="*/ 13 w 113"/>
              <a:gd name="T71" fmla="*/ 75 h 86"/>
              <a:gd name="T72" fmla="*/ 31 w 113"/>
              <a:gd name="T73" fmla="*/ 12 h 86"/>
              <a:gd name="T74" fmla="*/ 49 w 113"/>
              <a:gd name="T75" fmla="*/ 19 h 86"/>
              <a:gd name="T76" fmla="*/ 39 w 113"/>
              <a:gd name="T77" fmla="*/ 19 h 86"/>
              <a:gd name="T78" fmla="*/ 43 w 113"/>
              <a:gd name="T79" fmla="*/ 44 h 86"/>
              <a:gd name="T80" fmla="*/ 34 w 113"/>
              <a:gd name="T81" fmla="*/ 31 h 86"/>
              <a:gd name="T82" fmla="*/ 20 w 113"/>
              <a:gd name="T83" fmla="*/ 38 h 86"/>
              <a:gd name="T84" fmla="*/ 30 w 113"/>
              <a:gd name="T85" fmla="*/ 17 h 86"/>
              <a:gd name="T86" fmla="*/ 21 w 113"/>
              <a:gd name="T87"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 h="86">
                <a:moveTo>
                  <a:pt x="36" y="2"/>
                </a:moveTo>
                <a:cubicBezTo>
                  <a:pt x="39" y="2"/>
                  <a:pt x="41" y="4"/>
                  <a:pt x="41" y="6"/>
                </a:cubicBezTo>
                <a:cubicBezTo>
                  <a:pt x="41" y="9"/>
                  <a:pt x="39" y="11"/>
                  <a:pt x="36" y="11"/>
                </a:cubicBezTo>
                <a:cubicBezTo>
                  <a:pt x="34" y="11"/>
                  <a:pt x="32" y="9"/>
                  <a:pt x="32" y="6"/>
                </a:cubicBezTo>
                <a:cubicBezTo>
                  <a:pt x="32" y="4"/>
                  <a:pt x="34" y="2"/>
                  <a:pt x="36" y="2"/>
                </a:cubicBezTo>
                <a:close/>
                <a:moveTo>
                  <a:pt x="106" y="32"/>
                </a:moveTo>
                <a:cubicBezTo>
                  <a:pt x="106" y="86"/>
                  <a:pt x="106" y="86"/>
                  <a:pt x="106" y="86"/>
                </a:cubicBezTo>
                <a:cubicBezTo>
                  <a:pt x="102" y="86"/>
                  <a:pt x="102" y="86"/>
                  <a:pt x="102" y="86"/>
                </a:cubicBezTo>
                <a:cubicBezTo>
                  <a:pt x="102" y="35"/>
                  <a:pt x="102" y="35"/>
                  <a:pt x="102" y="35"/>
                </a:cubicBezTo>
                <a:cubicBezTo>
                  <a:pt x="105" y="32"/>
                  <a:pt x="105" y="32"/>
                  <a:pt x="105" y="32"/>
                </a:cubicBezTo>
                <a:cubicBezTo>
                  <a:pt x="106" y="32"/>
                  <a:pt x="106" y="32"/>
                  <a:pt x="106" y="32"/>
                </a:cubicBezTo>
                <a:close/>
                <a:moveTo>
                  <a:pt x="99" y="39"/>
                </a:moveTo>
                <a:cubicBezTo>
                  <a:pt x="99" y="86"/>
                  <a:pt x="99" y="86"/>
                  <a:pt x="99" y="86"/>
                </a:cubicBezTo>
                <a:cubicBezTo>
                  <a:pt x="97" y="86"/>
                  <a:pt x="96" y="86"/>
                  <a:pt x="95" y="86"/>
                </a:cubicBezTo>
                <a:cubicBezTo>
                  <a:pt x="95" y="43"/>
                  <a:pt x="95" y="43"/>
                  <a:pt x="95" y="43"/>
                </a:cubicBezTo>
                <a:cubicBezTo>
                  <a:pt x="99" y="39"/>
                  <a:pt x="99" y="39"/>
                  <a:pt x="99" y="39"/>
                </a:cubicBezTo>
                <a:close/>
                <a:moveTo>
                  <a:pt x="91" y="47"/>
                </a:moveTo>
                <a:cubicBezTo>
                  <a:pt x="91" y="86"/>
                  <a:pt x="91" y="86"/>
                  <a:pt x="91" y="86"/>
                </a:cubicBezTo>
                <a:cubicBezTo>
                  <a:pt x="90" y="86"/>
                  <a:pt x="89" y="86"/>
                  <a:pt x="88" y="86"/>
                </a:cubicBezTo>
                <a:cubicBezTo>
                  <a:pt x="88" y="51"/>
                  <a:pt x="88" y="51"/>
                  <a:pt x="88" y="51"/>
                </a:cubicBezTo>
                <a:cubicBezTo>
                  <a:pt x="91" y="47"/>
                  <a:pt x="91" y="47"/>
                  <a:pt x="91" y="47"/>
                </a:cubicBezTo>
                <a:close/>
                <a:moveTo>
                  <a:pt x="84" y="55"/>
                </a:moveTo>
                <a:cubicBezTo>
                  <a:pt x="84" y="86"/>
                  <a:pt x="84" y="86"/>
                  <a:pt x="84" y="86"/>
                </a:cubicBezTo>
                <a:cubicBezTo>
                  <a:pt x="83" y="86"/>
                  <a:pt x="82" y="86"/>
                  <a:pt x="81" y="86"/>
                </a:cubicBezTo>
                <a:cubicBezTo>
                  <a:pt x="81" y="59"/>
                  <a:pt x="81" y="59"/>
                  <a:pt x="81" y="59"/>
                </a:cubicBezTo>
                <a:cubicBezTo>
                  <a:pt x="84" y="55"/>
                  <a:pt x="84" y="55"/>
                  <a:pt x="84" y="55"/>
                </a:cubicBezTo>
                <a:close/>
                <a:moveTo>
                  <a:pt x="77" y="59"/>
                </a:moveTo>
                <a:cubicBezTo>
                  <a:pt x="77" y="86"/>
                  <a:pt x="77" y="86"/>
                  <a:pt x="77" y="86"/>
                </a:cubicBezTo>
                <a:cubicBezTo>
                  <a:pt x="76" y="86"/>
                  <a:pt x="75" y="86"/>
                  <a:pt x="74" y="86"/>
                </a:cubicBezTo>
                <a:cubicBezTo>
                  <a:pt x="74" y="56"/>
                  <a:pt x="74" y="56"/>
                  <a:pt x="74" y="56"/>
                </a:cubicBezTo>
                <a:cubicBezTo>
                  <a:pt x="77" y="59"/>
                  <a:pt x="77" y="59"/>
                  <a:pt x="77" y="59"/>
                </a:cubicBezTo>
                <a:close/>
                <a:moveTo>
                  <a:pt x="70" y="54"/>
                </a:moveTo>
                <a:cubicBezTo>
                  <a:pt x="70" y="86"/>
                  <a:pt x="70" y="86"/>
                  <a:pt x="70" y="86"/>
                </a:cubicBezTo>
                <a:cubicBezTo>
                  <a:pt x="69" y="86"/>
                  <a:pt x="68" y="86"/>
                  <a:pt x="66" y="86"/>
                </a:cubicBezTo>
                <a:cubicBezTo>
                  <a:pt x="66" y="57"/>
                  <a:pt x="66" y="57"/>
                  <a:pt x="66" y="57"/>
                </a:cubicBezTo>
                <a:cubicBezTo>
                  <a:pt x="70" y="54"/>
                  <a:pt x="70" y="54"/>
                  <a:pt x="70" y="54"/>
                </a:cubicBezTo>
                <a:close/>
                <a:moveTo>
                  <a:pt x="63" y="59"/>
                </a:moveTo>
                <a:cubicBezTo>
                  <a:pt x="63" y="86"/>
                  <a:pt x="63" y="86"/>
                  <a:pt x="63" y="86"/>
                </a:cubicBezTo>
                <a:cubicBezTo>
                  <a:pt x="62" y="86"/>
                  <a:pt x="60" y="86"/>
                  <a:pt x="59" y="86"/>
                </a:cubicBezTo>
                <a:cubicBezTo>
                  <a:pt x="59" y="62"/>
                  <a:pt x="59" y="62"/>
                  <a:pt x="59" y="62"/>
                </a:cubicBezTo>
                <a:cubicBezTo>
                  <a:pt x="63" y="59"/>
                  <a:pt x="63" y="59"/>
                  <a:pt x="63" y="59"/>
                </a:cubicBezTo>
                <a:close/>
                <a:moveTo>
                  <a:pt x="56" y="65"/>
                </a:moveTo>
                <a:cubicBezTo>
                  <a:pt x="56" y="86"/>
                  <a:pt x="56" y="86"/>
                  <a:pt x="56" y="86"/>
                </a:cubicBezTo>
                <a:cubicBezTo>
                  <a:pt x="54" y="86"/>
                  <a:pt x="53" y="86"/>
                  <a:pt x="52" y="86"/>
                </a:cubicBezTo>
                <a:cubicBezTo>
                  <a:pt x="52" y="68"/>
                  <a:pt x="52" y="68"/>
                  <a:pt x="52" y="68"/>
                </a:cubicBezTo>
                <a:cubicBezTo>
                  <a:pt x="56" y="65"/>
                  <a:pt x="56" y="65"/>
                  <a:pt x="56" y="65"/>
                </a:cubicBezTo>
                <a:close/>
                <a:moveTo>
                  <a:pt x="48" y="71"/>
                </a:moveTo>
                <a:cubicBezTo>
                  <a:pt x="48" y="86"/>
                  <a:pt x="48" y="86"/>
                  <a:pt x="48" y="86"/>
                </a:cubicBezTo>
                <a:cubicBezTo>
                  <a:pt x="47" y="86"/>
                  <a:pt x="46" y="86"/>
                  <a:pt x="45" y="86"/>
                </a:cubicBezTo>
                <a:cubicBezTo>
                  <a:pt x="45" y="73"/>
                  <a:pt x="45" y="73"/>
                  <a:pt x="45" y="73"/>
                </a:cubicBezTo>
                <a:cubicBezTo>
                  <a:pt x="48" y="71"/>
                  <a:pt x="48" y="71"/>
                  <a:pt x="48" y="71"/>
                </a:cubicBezTo>
                <a:close/>
                <a:moveTo>
                  <a:pt x="41" y="75"/>
                </a:moveTo>
                <a:cubicBezTo>
                  <a:pt x="41" y="86"/>
                  <a:pt x="41" y="86"/>
                  <a:pt x="41" y="86"/>
                </a:cubicBezTo>
                <a:cubicBezTo>
                  <a:pt x="40" y="86"/>
                  <a:pt x="39" y="86"/>
                  <a:pt x="38" y="86"/>
                </a:cubicBezTo>
                <a:cubicBezTo>
                  <a:pt x="38" y="72"/>
                  <a:pt x="38" y="72"/>
                  <a:pt x="38" y="72"/>
                </a:cubicBezTo>
                <a:cubicBezTo>
                  <a:pt x="41" y="75"/>
                  <a:pt x="41" y="75"/>
                  <a:pt x="41" y="75"/>
                </a:cubicBezTo>
                <a:close/>
                <a:moveTo>
                  <a:pt x="34" y="70"/>
                </a:moveTo>
                <a:cubicBezTo>
                  <a:pt x="34" y="86"/>
                  <a:pt x="34" y="86"/>
                  <a:pt x="34" y="86"/>
                </a:cubicBezTo>
                <a:cubicBezTo>
                  <a:pt x="33" y="86"/>
                  <a:pt x="32" y="86"/>
                  <a:pt x="31" y="86"/>
                </a:cubicBezTo>
                <a:cubicBezTo>
                  <a:pt x="31" y="67"/>
                  <a:pt x="31" y="67"/>
                  <a:pt x="31" y="67"/>
                </a:cubicBezTo>
                <a:cubicBezTo>
                  <a:pt x="34" y="70"/>
                  <a:pt x="34" y="70"/>
                  <a:pt x="34" y="70"/>
                </a:cubicBezTo>
                <a:close/>
                <a:moveTo>
                  <a:pt x="27" y="67"/>
                </a:moveTo>
                <a:cubicBezTo>
                  <a:pt x="27" y="86"/>
                  <a:pt x="27" y="86"/>
                  <a:pt x="27" y="86"/>
                </a:cubicBezTo>
                <a:cubicBezTo>
                  <a:pt x="26" y="86"/>
                  <a:pt x="25" y="86"/>
                  <a:pt x="23" y="86"/>
                </a:cubicBezTo>
                <a:cubicBezTo>
                  <a:pt x="23" y="69"/>
                  <a:pt x="23" y="69"/>
                  <a:pt x="23" y="69"/>
                </a:cubicBezTo>
                <a:cubicBezTo>
                  <a:pt x="27" y="67"/>
                  <a:pt x="27" y="67"/>
                  <a:pt x="27" y="67"/>
                </a:cubicBezTo>
                <a:close/>
                <a:moveTo>
                  <a:pt x="20" y="71"/>
                </a:moveTo>
                <a:cubicBezTo>
                  <a:pt x="20" y="86"/>
                  <a:pt x="20" y="86"/>
                  <a:pt x="20" y="86"/>
                </a:cubicBezTo>
                <a:cubicBezTo>
                  <a:pt x="19" y="86"/>
                  <a:pt x="17" y="86"/>
                  <a:pt x="16" y="86"/>
                </a:cubicBezTo>
                <a:cubicBezTo>
                  <a:pt x="16" y="73"/>
                  <a:pt x="16" y="73"/>
                  <a:pt x="16" y="73"/>
                </a:cubicBezTo>
                <a:cubicBezTo>
                  <a:pt x="20" y="71"/>
                  <a:pt x="20" y="71"/>
                  <a:pt x="20" y="71"/>
                </a:cubicBezTo>
                <a:close/>
                <a:moveTo>
                  <a:pt x="5" y="79"/>
                </a:moveTo>
                <a:cubicBezTo>
                  <a:pt x="5" y="86"/>
                  <a:pt x="5" y="86"/>
                  <a:pt x="5" y="86"/>
                </a:cubicBezTo>
                <a:cubicBezTo>
                  <a:pt x="2" y="86"/>
                  <a:pt x="2" y="86"/>
                  <a:pt x="2" y="86"/>
                </a:cubicBezTo>
                <a:cubicBezTo>
                  <a:pt x="2" y="76"/>
                  <a:pt x="2" y="76"/>
                  <a:pt x="2" y="76"/>
                </a:cubicBezTo>
                <a:cubicBezTo>
                  <a:pt x="4" y="80"/>
                  <a:pt x="4" y="80"/>
                  <a:pt x="4" y="80"/>
                </a:cubicBezTo>
                <a:cubicBezTo>
                  <a:pt x="5" y="79"/>
                  <a:pt x="5" y="79"/>
                  <a:pt x="5" y="79"/>
                </a:cubicBezTo>
                <a:close/>
                <a:moveTo>
                  <a:pt x="0" y="58"/>
                </a:moveTo>
                <a:cubicBezTo>
                  <a:pt x="7" y="70"/>
                  <a:pt x="7" y="70"/>
                  <a:pt x="7" y="70"/>
                </a:cubicBezTo>
                <a:cubicBezTo>
                  <a:pt x="29" y="57"/>
                  <a:pt x="29" y="57"/>
                  <a:pt x="29" y="57"/>
                </a:cubicBezTo>
                <a:cubicBezTo>
                  <a:pt x="38" y="64"/>
                  <a:pt x="38" y="64"/>
                  <a:pt x="38" y="64"/>
                </a:cubicBezTo>
                <a:cubicBezTo>
                  <a:pt x="42" y="66"/>
                  <a:pt x="42" y="66"/>
                  <a:pt x="42" y="66"/>
                </a:cubicBezTo>
                <a:cubicBezTo>
                  <a:pt x="46" y="63"/>
                  <a:pt x="46" y="63"/>
                  <a:pt x="46" y="63"/>
                </a:cubicBezTo>
                <a:cubicBezTo>
                  <a:pt x="70" y="45"/>
                  <a:pt x="70" y="45"/>
                  <a:pt x="70" y="45"/>
                </a:cubicBezTo>
                <a:cubicBezTo>
                  <a:pt x="73" y="47"/>
                  <a:pt x="73" y="47"/>
                  <a:pt x="73" y="47"/>
                </a:cubicBezTo>
                <a:cubicBezTo>
                  <a:pt x="78" y="51"/>
                  <a:pt x="78" y="51"/>
                  <a:pt x="78" y="51"/>
                </a:cubicBezTo>
                <a:cubicBezTo>
                  <a:pt x="82" y="46"/>
                  <a:pt x="82" y="46"/>
                  <a:pt x="82" y="46"/>
                </a:cubicBezTo>
                <a:cubicBezTo>
                  <a:pt x="104" y="22"/>
                  <a:pt x="104" y="22"/>
                  <a:pt x="104" y="22"/>
                </a:cubicBezTo>
                <a:cubicBezTo>
                  <a:pt x="109" y="26"/>
                  <a:pt x="109" y="26"/>
                  <a:pt x="109" y="26"/>
                </a:cubicBezTo>
                <a:cubicBezTo>
                  <a:pt x="111" y="13"/>
                  <a:pt x="111" y="13"/>
                  <a:pt x="111" y="13"/>
                </a:cubicBezTo>
                <a:cubicBezTo>
                  <a:pt x="113" y="0"/>
                  <a:pt x="113" y="0"/>
                  <a:pt x="113" y="0"/>
                </a:cubicBezTo>
                <a:cubicBezTo>
                  <a:pt x="101" y="5"/>
                  <a:pt x="101" y="5"/>
                  <a:pt x="101" y="5"/>
                </a:cubicBezTo>
                <a:cubicBezTo>
                  <a:pt x="89" y="10"/>
                  <a:pt x="89" y="10"/>
                  <a:pt x="89" y="10"/>
                </a:cubicBezTo>
                <a:cubicBezTo>
                  <a:pt x="93" y="13"/>
                  <a:pt x="93" y="13"/>
                  <a:pt x="93" y="13"/>
                </a:cubicBezTo>
                <a:cubicBezTo>
                  <a:pt x="76" y="32"/>
                  <a:pt x="76" y="32"/>
                  <a:pt x="76" y="32"/>
                </a:cubicBezTo>
                <a:cubicBezTo>
                  <a:pt x="74" y="31"/>
                  <a:pt x="74" y="31"/>
                  <a:pt x="74" y="31"/>
                </a:cubicBezTo>
                <a:cubicBezTo>
                  <a:pt x="70" y="28"/>
                  <a:pt x="70" y="28"/>
                  <a:pt x="70" y="28"/>
                </a:cubicBezTo>
                <a:cubicBezTo>
                  <a:pt x="65" y="31"/>
                  <a:pt x="65" y="31"/>
                  <a:pt x="65" y="31"/>
                </a:cubicBezTo>
                <a:cubicBezTo>
                  <a:pt x="42" y="49"/>
                  <a:pt x="42" y="49"/>
                  <a:pt x="42" y="49"/>
                </a:cubicBezTo>
                <a:cubicBezTo>
                  <a:pt x="33" y="43"/>
                  <a:pt x="33" y="43"/>
                  <a:pt x="33" y="43"/>
                </a:cubicBezTo>
                <a:cubicBezTo>
                  <a:pt x="29" y="41"/>
                  <a:pt x="29" y="41"/>
                  <a:pt x="29" y="41"/>
                </a:cubicBezTo>
                <a:cubicBezTo>
                  <a:pt x="25" y="43"/>
                  <a:pt x="25" y="43"/>
                  <a:pt x="25" y="43"/>
                </a:cubicBezTo>
                <a:cubicBezTo>
                  <a:pt x="0" y="58"/>
                  <a:pt x="0" y="58"/>
                  <a:pt x="0" y="58"/>
                </a:cubicBezTo>
                <a:close/>
                <a:moveTo>
                  <a:pt x="13" y="75"/>
                </a:moveTo>
                <a:cubicBezTo>
                  <a:pt x="13" y="86"/>
                  <a:pt x="13" y="86"/>
                  <a:pt x="13" y="86"/>
                </a:cubicBezTo>
                <a:cubicBezTo>
                  <a:pt x="11" y="86"/>
                  <a:pt x="10" y="86"/>
                  <a:pt x="9" y="86"/>
                </a:cubicBezTo>
                <a:cubicBezTo>
                  <a:pt x="9" y="77"/>
                  <a:pt x="9" y="77"/>
                  <a:pt x="9" y="77"/>
                </a:cubicBezTo>
                <a:cubicBezTo>
                  <a:pt x="13" y="75"/>
                  <a:pt x="13" y="75"/>
                  <a:pt x="13" y="75"/>
                </a:cubicBezTo>
                <a:close/>
                <a:moveTo>
                  <a:pt x="21" y="22"/>
                </a:moveTo>
                <a:cubicBezTo>
                  <a:pt x="23" y="17"/>
                  <a:pt x="23" y="17"/>
                  <a:pt x="23" y="17"/>
                </a:cubicBezTo>
                <a:cubicBezTo>
                  <a:pt x="31" y="12"/>
                  <a:pt x="31" y="12"/>
                  <a:pt x="31" y="12"/>
                </a:cubicBezTo>
                <a:cubicBezTo>
                  <a:pt x="41" y="12"/>
                  <a:pt x="41" y="12"/>
                  <a:pt x="41" y="12"/>
                </a:cubicBezTo>
                <a:cubicBezTo>
                  <a:pt x="43" y="19"/>
                  <a:pt x="43" y="19"/>
                  <a:pt x="43" y="19"/>
                </a:cubicBezTo>
                <a:cubicBezTo>
                  <a:pt x="49" y="19"/>
                  <a:pt x="49" y="19"/>
                  <a:pt x="49" y="19"/>
                </a:cubicBezTo>
                <a:cubicBezTo>
                  <a:pt x="49" y="21"/>
                  <a:pt x="49" y="21"/>
                  <a:pt x="49" y="21"/>
                </a:cubicBezTo>
                <a:cubicBezTo>
                  <a:pt x="41" y="22"/>
                  <a:pt x="41" y="22"/>
                  <a:pt x="41" y="22"/>
                </a:cubicBezTo>
                <a:cubicBezTo>
                  <a:pt x="39" y="19"/>
                  <a:pt x="39" y="19"/>
                  <a:pt x="39" y="19"/>
                </a:cubicBezTo>
                <a:cubicBezTo>
                  <a:pt x="37" y="26"/>
                  <a:pt x="37" y="26"/>
                  <a:pt x="37" y="26"/>
                </a:cubicBezTo>
                <a:cubicBezTo>
                  <a:pt x="43" y="33"/>
                  <a:pt x="43" y="33"/>
                  <a:pt x="43" y="33"/>
                </a:cubicBezTo>
                <a:cubicBezTo>
                  <a:pt x="43" y="44"/>
                  <a:pt x="43" y="44"/>
                  <a:pt x="43" y="44"/>
                </a:cubicBezTo>
                <a:cubicBezTo>
                  <a:pt x="41" y="44"/>
                  <a:pt x="41" y="44"/>
                  <a:pt x="41" y="44"/>
                </a:cubicBezTo>
                <a:cubicBezTo>
                  <a:pt x="39" y="35"/>
                  <a:pt x="39" y="35"/>
                  <a:pt x="39" y="35"/>
                </a:cubicBezTo>
                <a:cubicBezTo>
                  <a:pt x="34" y="31"/>
                  <a:pt x="34" y="31"/>
                  <a:pt x="34" y="31"/>
                </a:cubicBezTo>
                <a:cubicBezTo>
                  <a:pt x="32" y="33"/>
                  <a:pt x="31" y="38"/>
                  <a:pt x="31" y="38"/>
                </a:cubicBezTo>
                <a:cubicBezTo>
                  <a:pt x="21" y="40"/>
                  <a:pt x="21" y="40"/>
                  <a:pt x="21" y="40"/>
                </a:cubicBezTo>
                <a:cubicBezTo>
                  <a:pt x="20" y="38"/>
                  <a:pt x="20" y="38"/>
                  <a:pt x="20" y="38"/>
                </a:cubicBezTo>
                <a:cubicBezTo>
                  <a:pt x="27" y="35"/>
                  <a:pt x="27" y="35"/>
                  <a:pt x="27" y="35"/>
                </a:cubicBezTo>
                <a:cubicBezTo>
                  <a:pt x="29" y="25"/>
                  <a:pt x="29" y="25"/>
                  <a:pt x="29" y="25"/>
                </a:cubicBezTo>
                <a:cubicBezTo>
                  <a:pt x="30" y="17"/>
                  <a:pt x="30" y="17"/>
                  <a:pt x="30" y="17"/>
                </a:cubicBezTo>
                <a:cubicBezTo>
                  <a:pt x="26" y="18"/>
                  <a:pt x="26" y="18"/>
                  <a:pt x="26" y="18"/>
                </a:cubicBezTo>
                <a:cubicBezTo>
                  <a:pt x="23" y="24"/>
                  <a:pt x="23" y="24"/>
                  <a:pt x="23" y="24"/>
                </a:cubicBezTo>
                <a:lnTo>
                  <a:pt x="21" y="22"/>
                </a:lnTo>
                <a:close/>
              </a:path>
            </a:pathLst>
          </a:custGeom>
          <a:ln>
            <a:noFill/>
          </a:ln>
          <a:effectLst/>
        </p:spPr>
        <p:txBody>
          <a:bodyPr vert="horz" wrap="square" lIns="91411" tIns="45705" rIns="91411" bIns="45705" numCol="1" anchor="t" anchorCtr="0" compatLnSpc="1"/>
          <a:p>
            <a:endParaRPr lang="zh-CN" altLang="en-US" sz="2400">
              <a:gradFill>
                <a:gsLst>
                  <a:gs pos="100000">
                    <a:srgbClr val="9D611F"/>
                  </a:gs>
                  <a:gs pos="0">
                    <a:srgbClr val="EAD074"/>
                  </a:gs>
                </a:gsLst>
                <a:lin ang="5400000" scaled="1"/>
              </a:gradFill>
              <a:latin typeface="微软雅黑" panose="020B0503020204020204" pitchFamily="34" charset="-122"/>
              <a:ea typeface="微软雅黑" panose="020B0503020204020204" pitchFamily="34" charset="-122"/>
            </a:endParaRPr>
          </a:p>
        </p:txBody>
      </p:sp>
      <p:sp useBgFill="1">
        <p:nvSpPr>
          <p:cNvPr id="48" name="KSO_Shape"/>
          <p:cNvSpPr/>
          <p:nvPr/>
        </p:nvSpPr>
        <p:spPr bwMode="auto">
          <a:xfrm>
            <a:off x="7491803" y="2659527"/>
            <a:ext cx="770199" cy="572897"/>
          </a:xfrm>
          <a:custGeom>
            <a:avLst/>
            <a:gdLst>
              <a:gd name="T0" fmla="*/ 2147483646 w 257"/>
              <a:gd name="T1" fmla="*/ 2147483646 h 191"/>
              <a:gd name="T2" fmla="*/ 2147483646 w 257"/>
              <a:gd name="T3" fmla="*/ 2147483646 h 191"/>
              <a:gd name="T4" fmla="*/ 2147483646 w 257"/>
              <a:gd name="T5" fmla="*/ 2147483646 h 191"/>
              <a:gd name="T6" fmla="*/ 2147483646 w 257"/>
              <a:gd name="T7" fmla="*/ 2147483646 h 191"/>
              <a:gd name="T8" fmla="*/ 2147483646 w 257"/>
              <a:gd name="T9" fmla="*/ 2147483646 h 191"/>
              <a:gd name="T10" fmla="*/ 2147483646 w 257"/>
              <a:gd name="T11" fmla="*/ 2147483646 h 191"/>
              <a:gd name="T12" fmla="*/ 2147483646 w 257"/>
              <a:gd name="T13" fmla="*/ 2147483646 h 191"/>
              <a:gd name="T14" fmla="*/ 2147483646 w 257"/>
              <a:gd name="T15" fmla="*/ 2147483646 h 191"/>
              <a:gd name="T16" fmla="*/ 2147483646 w 257"/>
              <a:gd name="T17" fmla="*/ 2147483646 h 191"/>
              <a:gd name="T18" fmla="*/ 2147483646 w 257"/>
              <a:gd name="T19" fmla="*/ 2147483646 h 191"/>
              <a:gd name="T20" fmla="*/ 2147483646 w 257"/>
              <a:gd name="T21" fmla="*/ 2147483646 h 191"/>
              <a:gd name="T22" fmla="*/ 2147483646 w 257"/>
              <a:gd name="T23" fmla="*/ 2147483646 h 191"/>
              <a:gd name="T24" fmla="*/ 2147483646 w 257"/>
              <a:gd name="T25" fmla="*/ 2147483646 h 191"/>
              <a:gd name="T26" fmla="*/ 2147483646 w 257"/>
              <a:gd name="T27" fmla="*/ 2147483646 h 191"/>
              <a:gd name="T28" fmla="*/ 2147483646 w 257"/>
              <a:gd name="T29" fmla="*/ 2147483646 h 191"/>
              <a:gd name="T30" fmla="*/ 2147483646 w 257"/>
              <a:gd name="T31" fmla="*/ 2147483646 h 191"/>
              <a:gd name="T32" fmla="*/ 2147483646 w 257"/>
              <a:gd name="T33" fmla="*/ 2147483646 h 191"/>
              <a:gd name="T34" fmla="*/ 2147483646 w 257"/>
              <a:gd name="T35" fmla="*/ 2147483646 h 191"/>
              <a:gd name="T36" fmla="*/ 2147483646 w 257"/>
              <a:gd name="T37" fmla="*/ 2147483646 h 191"/>
              <a:gd name="T38" fmla="*/ 2147483646 w 257"/>
              <a:gd name="T39" fmla="*/ 2147483646 h 191"/>
              <a:gd name="T40" fmla="*/ 2147483646 w 257"/>
              <a:gd name="T41" fmla="*/ 2147483646 h 191"/>
              <a:gd name="T42" fmla="*/ 2147483646 w 257"/>
              <a:gd name="T43" fmla="*/ 2147483646 h 191"/>
              <a:gd name="T44" fmla="*/ 2147483646 w 257"/>
              <a:gd name="T45" fmla="*/ 2147483646 h 191"/>
              <a:gd name="T46" fmla="*/ 2147483646 w 257"/>
              <a:gd name="T47" fmla="*/ 2147483646 h 191"/>
              <a:gd name="T48" fmla="*/ 2147483646 w 257"/>
              <a:gd name="T49" fmla="*/ 2147483646 h 191"/>
              <a:gd name="T50" fmla="*/ 2147483646 w 257"/>
              <a:gd name="T51" fmla="*/ 2147483646 h 191"/>
              <a:gd name="T52" fmla="*/ 2147483646 w 257"/>
              <a:gd name="T53" fmla="*/ 2147483646 h 191"/>
              <a:gd name="T54" fmla="*/ 2147483646 w 257"/>
              <a:gd name="T55" fmla="*/ 2147483646 h 191"/>
              <a:gd name="T56" fmla="*/ 2147483646 w 257"/>
              <a:gd name="T57" fmla="*/ 2147483646 h 191"/>
              <a:gd name="T58" fmla="*/ 2147483646 w 257"/>
              <a:gd name="T59" fmla="*/ 2147483646 h 191"/>
              <a:gd name="T60" fmla="*/ 2147483646 w 257"/>
              <a:gd name="T61" fmla="*/ 2147483646 h 191"/>
              <a:gd name="T62" fmla="*/ 2147483646 w 257"/>
              <a:gd name="T63" fmla="*/ 2147483646 h 191"/>
              <a:gd name="T64" fmla="*/ 2147483646 w 257"/>
              <a:gd name="T65" fmla="*/ 2147483646 h 191"/>
              <a:gd name="T66" fmla="*/ 2147483646 w 257"/>
              <a:gd name="T67" fmla="*/ 2147483646 h 191"/>
              <a:gd name="T68" fmla="*/ 2147483646 w 257"/>
              <a:gd name="T69" fmla="*/ 2147483646 h 191"/>
              <a:gd name="T70" fmla="*/ 2147483646 w 257"/>
              <a:gd name="T71" fmla="*/ 2147483646 h 191"/>
              <a:gd name="T72" fmla="*/ 2147483646 w 257"/>
              <a:gd name="T73" fmla="*/ 2147483646 h 191"/>
              <a:gd name="T74" fmla="*/ 2147483646 w 257"/>
              <a:gd name="T75" fmla="*/ 2147483646 h 191"/>
              <a:gd name="T76" fmla="*/ 2147483646 w 257"/>
              <a:gd name="T77" fmla="*/ 2147483646 h 191"/>
              <a:gd name="T78" fmla="*/ 2147483646 w 257"/>
              <a:gd name="T79" fmla="*/ 2147483646 h 191"/>
              <a:gd name="T80" fmla="*/ 2147483646 w 257"/>
              <a:gd name="T81" fmla="*/ 2147483646 h 191"/>
              <a:gd name="T82" fmla="*/ 2147483646 w 257"/>
              <a:gd name="T83" fmla="*/ 2147483646 h 191"/>
              <a:gd name="T84" fmla="*/ 2147483646 w 257"/>
              <a:gd name="T85" fmla="*/ 2147483646 h 191"/>
              <a:gd name="T86" fmla="*/ 2147483646 w 257"/>
              <a:gd name="T87" fmla="*/ 2147483646 h 191"/>
              <a:gd name="T88" fmla="*/ 2147483646 w 257"/>
              <a:gd name="T89" fmla="*/ 2147483646 h 191"/>
              <a:gd name="T90" fmla="*/ 2147483646 w 257"/>
              <a:gd name="T91" fmla="*/ 2147483646 h 191"/>
              <a:gd name="T92" fmla="*/ 2147483646 w 257"/>
              <a:gd name="T93" fmla="*/ 2147483646 h 191"/>
              <a:gd name="T94" fmla="*/ 2147483646 w 257"/>
              <a:gd name="T95" fmla="*/ 2147483646 h 191"/>
              <a:gd name="T96" fmla="*/ 2147483646 w 257"/>
              <a:gd name="T97" fmla="*/ 2147483646 h 191"/>
              <a:gd name="T98" fmla="*/ 2147483646 w 257"/>
              <a:gd name="T99" fmla="*/ 2147483646 h 191"/>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257" h="191">
                <a:moveTo>
                  <a:pt x="33" y="125"/>
                </a:moveTo>
                <a:cubicBezTo>
                  <a:pt x="55" y="125"/>
                  <a:pt x="55" y="125"/>
                  <a:pt x="55" y="125"/>
                </a:cubicBezTo>
                <a:cubicBezTo>
                  <a:pt x="55" y="122"/>
                  <a:pt x="55" y="122"/>
                  <a:pt x="55" y="122"/>
                </a:cubicBezTo>
                <a:cubicBezTo>
                  <a:pt x="45" y="122"/>
                  <a:pt x="45" y="122"/>
                  <a:pt x="45" y="122"/>
                </a:cubicBezTo>
                <a:cubicBezTo>
                  <a:pt x="41" y="122"/>
                  <a:pt x="37" y="120"/>
                  <a:pt x="34" y="118"/>
                </a:cubicBezTo>
                <a:cubicBezTo>
                  <a:pt x="32" y="115"/>
                  <a:pt x="30" y="111"/>
                  <a:pt x="30" y="107"/>
                </a:cubicBezTo>
                <a:cubicBezTo>
                  <a:pt x="30" y="15"/>
                  <a:pt x="30" y="15"/>
                  <a:pt x="30" y="15"/>
                </a:cubicBezTo>
                <a:cubicBezTo>
                  <a:pt x="30" y="11"/>
                  <a:pt x="32" y="7"/>
                  <a:pt x="34" y="5"/>
                </a:cubicBezTo>
                <a:cubicBezTo>
                  <a:pt x="34" y="5"/>
                  <a:pt x="34" y="5"/>
                  <a:pt x="34" y="5"/>
                </a:cubicBezTo>
                <a:cubicBezTo>
                  <a:pt x="37" y="2"/>
                  <a:pt x="41" y="0"/>
                  <a:pt x="45" y="0"/>
                </a:cubicBezTo>
                <a:cubicBezTo>
                  <a:pt x="209" y="0"/>
                  <a:pt x="209" y="0"/>
                  <a:pt x="209" y="0"/>
                </a:cubicBezTo>
                <a:cubicBezTo>
                  <a:pt x="213" y="0"/>
                  <a:pt x="217" y="2"/>
                  <a:pt x="220" y="5"/>
                </a:cubicBezTo>
                <a:cubicBezTo>
                  <a:pt x="220" y="5"/>
                  <a:pt x="220" y="5"/>
                  <a:pt x="220" y="5"/>
                </a:cubicBezTo>
                <a:cubicBezTo>
                  <a:pt x="222" y="7"/>
                  <a:pt x="224" y="11"/>
                  <a:pt x="224" y="15"/>
                </a:cubicBezTo>
                <a:cubicBezTo>
                  <a:pt x="224" y="107"/>
                  <a:pt x="224" y="107"/>
                  <a:pt x="224" y="107"/>
                </a:cubicBezTo>
                <a:cubicBezTo>
                  <a:pt x="224" y="111"/>
                  <a:pt x="222" y="115"/>
                  <a:pt x="220" y="118"/>
                </a:cubicBezTo>
                <a:cubicBezTo>
                  <a:pt x="217" y="120"/>
                  <a:pt x="213" y="122"/>
                  <a:pt x="209" y="122"/>
                </a:cubicBezTo>
                <a:cubicBezTo>
                  <a:pt x="198" y="122"/>
                  <a:pt x="198" y="122"/>
                  <a:pt x="198" y="122"/>
                </a:cubicBezTo>
                <a:cubicBezTo>
                  <a:pt x="198" y="125"/>
                  <a:pt x="198" y="125"/>
                  <a:pt x="198" y="125"/>
                </a:cubicBezTo>
                <a:cubicBezTo>
                  <a:pt x="221" y="125"/>
                  <a:pt x="221" y="125"/>
                  <a:pt x="221" y="125"/>
                </a:cubicBezTo>
                <a:cubicBezTo>
                  <a:pt x="257" y="173"/>
                  <a:pt x="257" y="173"/>
                  <a:pt x="257" y="173"/>
                </a:cubicBezTo>
                <a:cubicBezTo>
                  <a:pt x="256" y="173"/>
                  <a:pt x="256" y="173"/>
                  <a:pt x="256" y="173"/>
                </a:cubicBezTo>
                <a:cubicBezTo>
                  <a:pt x="248" y="191"/>
                  <a:pt x="248" y="191"/>
                  <a:pt x="248" y="191"/>
                </a:cubicBezTo>
                <a:cubicBezTo>
                  <a:pt x="9" y="191"/>
                  <a:pt x="9" y="191"/>
                  <a:pt x="9" y="191"/>
                </a:cubicBezTo>
                <a:cubicBezTo>
                  <a:pt x="0" y="173"/>
                  <a:pt x="0" y="173"/>
                  <a:pt x="0" y="173"/>
                </a:cubicBezTo>
                <a:cubicBezTo>
                  <a:pt x="33" y="125"/>
                  <a:pt x="33" y="125"/>
                  <a:pt x="33" y="125"/>
                </a:cubicBezTo>
                <a:close/>
                <a:moveTo>
                  <a:pt x="77" y="125"/>
                </a:moveTo>
                <a:cubicBezTo>
                  <a:pt x="176" y="125"/>
                  <a:pt x="176" y="125"/>
                  <a:pt x="176" y="125"/>
                </a:cubicBezTo>
                <a:cubicBezTo>
                  <a:pt x="176" y="122"/>
                  <a:pt x="176" y="122"/>
                  <a:pt x="176" y="122"/>
                </a:cubicBezTo>
                <a:cubicBezTo>
                  <a:pt x="77" y="122"/>
                  <a:pt x="77" y="122"/>
                  <a:pt x="77" y="122"/>
                </a:cubicBezTo>
                <a:cubicBezTo>
                  <a:pt x="77" y="125"/>
                  <a:pt x="77" y="125"/>
                  <a:pt x="77" y="125"/>
                </a:cubicBezTo>
                <a:close/>
                <a:moveTo>
                  <a:pt x="209" y="15"/>
                </a:moveTo>
                <a:cubicBezTo>
                  <a:pt x="45" y="15"/>
                  <a:pt x="45" y="15"/>
                  <a:pt x="45" y="15"/>
                </a:cubicBezTo>
                <a:cubicBezTo>
                  <a:pt x="45" y="15"/>
                  <a:pt x="45" y="15"/>
                  <a:pt x="45" y="15"/>
                </a:cubicBezTo>
                <a:cubicBezTo>
                  <a:pt x="45" y="15"/>
                  <a:pt x="45" y="15"/>
                  <a:pt x="45" y="15"/>
                </a:cubicBezTo>
                <a:cubicBezTo>
                  <a:pt x="45" y="15"/>
                  <a:pt x="45" y="15"/>
                  <a:pt x="45" y="15"/>
                </a:cubicBezTo>
                <a:cubicBezTo>
                  <a:pt x="45" y="107"/>
                  <a:pt x="45" y="107"/>
                  <a:pt x="45" y="107"/>
                </a:cubicBezTo>
                <a:cubicBezTo>
                  <a:pt x="45" y="107"/>
                  <a:pt x="45" y="107"/>
                  <a:pt x="45" y="107"/>
                </a:cubicBezTo>
                <a:cubicBezTo>
                  <a:pt x="45" y="107"/>
                  <a:pt x="45" y="107"/>
                  <a:pt x="45" y="107"/>
                </a:cubicBezTo>
                <a:cubicBezTo>
                  <a:pt x="209" y="107"/>
                  <a:pt x="209" y="107"/>
                  <a:pt x="209" y="107"/>
                </a:cubicBezTo>
                <a:cubicBezTo>
                  <a:pt x="209" y="107"/>
                  <a:pt x="209" y="107"/>
                  <a:pt x="209" y="107"/>
                </a:cubicBezTo>
                <a:cubicBezTo>
                  <a:pt x="209" y="107"/>
                  <a:pt x="210" y="107"/>
                  <a:pt x="210" y="107"/>
                </a:cubicBezTo>
                <a:cubicBezTo>
                  <a:pt x="210" y="15"/>
                  <a:pt x="210" y="15"/>
                  <a:pt x="210" y="15"/>
                </a:cubicBezTo>
                <a:cubicBezTo>
                  <a:pt x="210" y="15"/>
                  <a:pt x="210" y="15"/>
                  <a:pt x="209" y="15"/>
                </a:cubicBezTo>
                <a:cubicBezTo>
                  <a:pt x="209" y="15"/>
                  <a:pt x="209" y="15"/>
                  <a:pt x="209" y="15"/>
                </a:cubicBezTo>
                <a:cubicBezTo>
                  <a:pt x="209" y="15"/>
                  <a:pt x="209" y="15"/>
                  <a:pt x="209" y="15"/>
                </a:cubicBezTo>
                <a:close/>
                <a:moveTo>
                  <a:pt x="39" y="155"/>
                </a:moveTo>
                <a:cubicBezTo>
                  <a:pt x="37" y="158"/>
                  <a:pt x="35" y="160"/>
                  <a:pt x="34" y="163"/>
                </a:cubicBezTo>
                <a:cubicBezTo>
                  <a:pt x="42" y="163"/>
                  <a:pt x="51" y="163"/>
                  <a:pt x="60" y="163"/>
                </a:cubicBezTo>
                <a:cubicBezTo>
                  <a:pt x="61" y="160"/>
                  <a:pt x="62" y="158"/>
                  <a:pt x="63" y="155"/>
                </a:cubicBezTo>
                <a:cubicBezTo>
                  <a:pt x="55" y="155"/>
                  <a:pt x="47" y="155"/>
                  <a:pt x="39" y="155"/>
                </a:cubicBezTo>
                <a:close/>
                <a:moveTo>
                  <a:pt x="51" y="135"/>
                </a:moveTo>
                <a:cubicBezTo>
                  <a:pt x="50" y="137"/>
                  <a:pt x="49" y="139"/>
                  <a:pt x="48" y="141"/>
                </a:cubicBezTo>
                <a:cubicBezTo>
                  <a:pt x="57" y="141"/>
                  <a:pt x="66" y="141"/>
                  <a:pt x="75" y="141"/>
                </a:cubicBezTo>
                <a:cubicBezTo>
                  <a:pt x="76" y="139"/>
                  <a:pt x="77" y="137"/>
                  <a:pt x="78" y="135"/>
                </a:cubicBezTo>
                <a:cubicBezTo>
                  <a:pt x="69" y="135"/>
                  <a:pt x="60" y="135"/>
                  <a:pt x="51" y="135"/>
                </a:cubicBezTo>
                <a:close/>
                <a:moveTo>
                  <a:pt x="192" y="135"/>
                </a:moveTo>
                <a:cubicBezTo>
                  <a:pt x="193" y="137"/>
                  <a:pt x="194" y="139"/>
                  <a:pt x="195" y="141"/>
                </a:cubicBezTo>
                <a:cubicBezTo>
                  <a:pt x="201" y="141"/>
                  <a:pt x="207" y="141"/>
                  <a:pt x="213" y="141"/>
                </a:cubicBezTo>
                <a:cubicBezTo>
                  <a:pt x="212" y="139"/>
                  <a:pt x="210" y="137"/>
                  <a:pt x="209" y="135"/>
                </a:cubicBezTo>
                <a:cubicBezTo>
                  <a:pt x="204" y="135"/>
                  <a:pt x="198" y="135"/>
                  <a:pt x="192" y="135"/>
                </a:cubicBezTo>
                <a:close/>
                <a:moveTo>
                  <a:pt x="171" y="135"/>
                </a:moveTo>
                <a:cubicBezTo>
                  <a:pt x="171" y="137"/>
                  <a:pt x="172" y="139"/>
                  <a:pt x="173" y="141"/>
                </a:cubicBezTo>
                <a:cubicBezTo>
                  <a:pt x="179" y="141"/>
                  <a:pt x="184" y="141"/>
                  <a:pt x="190" y="141"/>
                </a:cubicBezTo>
                <a:cubicBezTo>
                  <a:pt x="189" y="139"/>
                  <a:pt x="188" y="137"/>
                  <a:pt x="187" y="135"/>
                </a:cubicBezTo>
                <a:cubicBezTo>
                  <a:pt x="182" y="135"/>
                  <a:pt x="176" y="135"/>
                  <a:pt x="171" y="135"/>
                </a:cubicBezTo>
                <a:close/>
                <a:moveTo>
                  <a:pt x="149" y="135"/>
                </a:moveTo>
                <a:cubicBezTo>
                  <a:pt x="149" y="137"/>
                  <a:pt x="149" y="139"/>
                  <a:pt x="150" y="141"/>
                </a:cubicBezTo>
                <a:cubicBezTo>
                  <a:pt x="155" y="141"/>
                  <a:pt x="161" y="141"/>
                  <a:pt x="167" y="141"/>
                </a:cubicBezTo>
                <a:cubicBezTo>
                  <a:pt x="167" y="139"/>
                  <a:pt x="166" y="137"/>
                  <a:pt x="165" y="135"/>
                </a:cubicBezTo>
                <a:cubicBezTo>
                  <a:pt x="160" y="135"/>
                  <a:pt x="154" y="135"/>
                  <a:pt x="149" y="135"/>
                </a:cubicBezTo>
                <a:close/>
                <a:moveTo>
                  <a:pt x="127" y="135"/>
                </a:moveTo>
                <a:cubicBezTo>
                  <a:pt x="127" y="137"/>
                  <a:pt x="127" y="139"/>
                  <a:pt x="127" y="141"/>
                </a:cubicBezTo>
                <a:cubicBezTo>
                  <a:pt x="133" y="141"/>
                  <a:pt x="139" y="141"/>
                  <a:pt x="144" y="141"/>
                </a:cubicBezTo>
                <a:cubicBezTo>
                  <a:pt x="144" y="139"/>
                  <a:pt x="144" y="137"/>
                  <a:pt x="144" y="135"/>
                </a:cubicBezTo>
                <a:cubicBezTo>
                  <a:pt x="138" y="135"/>
                  <a:pt x="133" y="135"/>
                  <a:pt x="127" y="135"/>
                </a:cubicBezTo>
                <a:close/>
                <a:moveTo>
                  <a:pt x="105" y="135"/>
                </a:moveTo>
                <a:cubicBezTo>
                  <a:pt x="105" y="137"/>
                  <a:pt x="104" y="139"/>
                  <a:pt x="104" y="141"/>
                </a:cubicBezTo>
                <a:cubicBezTo>
                  <a:pt x="110" y="141"/>
                  <a:pt x="115" y="141"/>
                  <a:pt x="121" y="141"/>
                </a:cubicBezTo>
                <a:cubicBezTo>
                  <a:pt x="121" y="139"/>
                  <a:pt x="122" y="137"/>
                  <a:pt x="122" y="135"/>
                </a:cubicBezTo>
                <a:cubicBezTo>
                  <a:pt x="116" y="135"/>
                  <a:pt x="111" y="135"/>
                  <a:pt x="105" y="135"/>
                </a:cubicBezTo>
                <a:close/>
                <a:moveTo>
                  <a:pt x="83" y="135"/>
                </a:moveTo>
                <a:cubicBezTo>
                  <a:pt x="83" y="137"/>
                  <a:pt x="82" y="139"/>
                  <a:pt x="81" y="141"/>
                </a:cubicBezTo>
                <a:cubicBezTo>
                  <a:pt x="87" y="141"/>
                  <a:pt x="93" y="141"/>
                  <a:pt x="99" y="141"/>
                </a:cubicBezTo>
                <a:cubicBezTo>
                  <a:pt x="99" y="139"/>
                  <a:pt x="100" y="137"/>
                  <a:pt x="100" y="135"/>
                </a:cubicBezTo>
                <a:cubicBezTo>
                  <a:pt x="94" y="135"/>
                  <a:pt x="89" y="135"/>
                  <a:pt x="83" y="135"/>
                </a:cubicBezTo>
                <a:close/>
                <a:moveTo>
                  <a:pt x="187" y="144"/>
                </a:moveTo>
                <a:cubicBezTo>
                  <a:pt x="188" y="146"/>
                  <a:pt x="189" y="149"/>
                  <a:pt x="190" y="151"/>
                </a:cubicBezTo>
                <a:cubicBezTo>
                  <a:pt x="200" y="151"/>
                  <a:pt x="209" y="151"/>
                  <a:pt x="219" y="151"/>
                </a:cubicBezTo>
                <a:cubicBezTo>
                  <a:pt x="218" y="149"/>
                  <a:pt x="216" y="146"/>
                  <a:pt x="215" y="144"/>
                </a:cubicBezTo>
                <a:cubicBezTo>
                  <a:pt x="205" y="144"/>
                  <a:pt x="196" y="144"/>
                  <a:pt x="187" y="144"/>
                </a:cubicBezTo>
                <a:close/>
                <a:moveTo>
                  <a:pt x="163" y="144"/>
                </a:moveTo>
                <a:cubicBezTo>
                  <a:pt x="163" y="146"/>
                  <a:pt x="164" y="149"/>
                  <a:pt x="165" y="151"/>
                </a:cubicBezTo>
                <a:cubicBezTo>
                  <a:pt x="171" y="151"/>
                  <a:pt x="177" y="151"/>
                  <a:pt x="183" y="151"/>
                </a:cubicBezTo>
                <a:cubicBezTo>
                  <a:pt x="183" y="149"/>
                  <a:pt x="182" y="146"/>
                  <a:pt x="181" y="144"/>
                </a:cubicBezTo>
                <a:cubicBezTo>
                  <a:pt x="175" y="144"/>
                  <a:pt x="169" y="144"/>
                  <a:pt x="163" y="144"/>
                </a:cubicBezTo>
                <a:close/>
                <a:moveTo>
                  <a:pt x="139" y="144"/>
                </a:moveTo>
                <a:cubicBezTo>
                  <a:pt x="140" y="146"/>
                  <a:pt x="140" y="149"/>
                  <a:pt x="140" y="151"/>
                </a:cubicBezTo>
                <a:cubicBezTo>
                  <a:pt x="146" y="151"/>
                  <a:pt x="153" y="151"/>
                  <a:pt x="159" y="151"/>
                </a:cubicBezTo>
                <a:cubicBezTo>
                  <a:pt x="158" y="149"/>
                  <a:pt x="158" y="146"/>
                  <a:pt x="157" y="144"/>
                </a:cubicBezTo>
                <a:cubicBezTo>
                  <a:pt x="151" y="144"/>
                  <a:pt x="145" y="144"/>
                  <a:pt x="139" y="144"/>
                </a:cubicBezTo>
                <a:close/>
                <a:moveTo>
                  <a:pt x="116" y="144"/>
                </a:moveTo>
                <a:cubicBezTo>
                  <a:pt x="116" y="146"/>
                  <a:pt x="115" y="149"/>
                  <a:pt x="115" y="151"/>
                </a:cubicBezTo>
                <a:cubicBezTo>
                  <a:pt x="121" y="151"/>
                  <a:pt x="128" y="151"/>
                  <a:pt x="134" y="151"/>
                </a:cubicBezTo>
                <a:cubicBezTo>
                  <a:pt x="134" y="149"/>
                  <a:pt x="134" y="146"/>
                  <a:pt x="134" y="144"/>
                </a:cubicBezTo>
                <a:cubicBezTo>
                  <a:pt x="128" y="144"/>
                  <a:pt x="122" y="144"/>
                  <a:pt x="116" y="144"/>
                </a:cubicBezTo>
                <a:close/>
                <a:moveTo>
                  <a:pt x="92" y="144"/>
                </a:moveTo>
                <a:cubicBezTo>
                  <a:pt x="92" y="146"/>
                  <a:pt x="91" y="149"/>
                  <a:pt x="91" y="151"/>
                </a:cubicBezTo>
                <a:cubicBezTo>
                  <a:pt x="97" y="151"/>
                  <a:pt x="103" y="151"/>
                  <a:pt x="109" y="151"/>
                </a:cubicBezTo>
                <a:cubicBezTo>
                  <a:pt x="110" y="149"/>
                  <a:pt x="110" y="146"/>
                  <a:pt x="110" y="144"/>
                </a:cubicBezTo>
                <a:cubicBezTo>
                  <a:pt x="104" y="144"/>
                  <a:pt x="98" y="144"/>
                  <a:pt x="92" y="144"/>
                </a:cubicBezTo>
                <a:close/>
                <a:moveTo>
                  <a:pt x="69" y="144"/>
                </a:moveTo>
                <a:cubicBezTo>
                  <a:pt x="68" y="146"/>
                  <a:pt x="67" y="149"/>
                  <a:pt x="66" y="151"/>
                </a:cubicBezTo>
                <a:cubicBezTo>
                  <a:pt x="72" y="151"/>
                  <a:pt x="78" y="151"/>
                  <a:pt x="84" y="151"/>
                </a:cubicBezTo>
                <a:cubicBezTo>
                  <a:pt x="85" y="149"/>
                  <a:pt x="86" y="146"/>
                  <a:pt x="87" y="144"/>
                </a:cubicBezTo>
                <a:cubicBezTo>
                  <a:pt x="81" y="144"/>
                  <a:pt x="75" y="144"/>
                  <a:pt x="69" y="144"/>
                </a:cubicBezTo>
                <a:close/>
                <a:moveTo>
                  <a:pt x="45" y="144"/>
                </a:moveTo>
                <a:cubicBezTo>
                  <a:pt x="44" y="146"/>
                  <a:pt x="43" y="149"/>
                  <a:pt x="41" y="151"/>
                </a:cubicBezTo>
                <a:cubicBezTo>
                  <a:pt x="47" y="151"/>
                  <a:pt x="54" y="151"/>
                  <a:pt x="60" y="151"/>
                </a:cubicBezTo>
                <a:cubicBezTo>
                  <a:pt x="61" y="149"/>
                  <a:pt x="62" y="146"/>
                  <a:pt x="63" y="144"/>
                </a:cubicBezTo>
                <a:cubicBezTo>
                  <a:pt x="57" y="144"/>
                  <a:pt x="51" y="144"/>
                  <a:pt x="45" y="144"/>
                </a:cubicBezTo>
                <a:close/>
                <a:moveTo>
                  <a:pt x="197" y="155"/>
                </a:moveTo>
                <a:cubicBezTo>
                  <a:pt x="198" y="158"/>
                  <a:pt x="199" y="160"/>
                  <a:pt x="201" y="163"/>
                </a:cubicBezTo>
                <a:cubicBezTo>
                  <a:pt x="209" y="163"/>
                  <a:pt x="218" y="163"/>
                  <a:pt x="227" y="163"/>
                </a:cubicBezTo>
                <a:cubicBezTo>
                  <a:pt x="225" y="160"/>
                  <a:pt x="223" y="158"/>
                  <a:pt x="222" y="155"/>
                </a:cubicBezTo>
                <a:cubicBezTo>
                  <a:pt x="213" y="155"/>
                  <a:pt x="205" y="155"/>
                  <a:pt x="197" y="155"/>
                </a:cubicBezTo>
                <a:close/>
                <a:moveTo>
                  <a:pt x="171" y="155"/>
                </a:moveTo>
                <a:cubicBezTo>
                  <a:pt x="172" y="158"/>
                  <a:pt x="173" y="160"/>
                  <a:pt x="174" y="163"/>
                </a:cubicBezTo>
                <a:cubicBezTo>
                  <a:pt x="180" y="163"/>
                  <a:pt x="187" y="163"/>
                  <a:pt x="194" y="163"/>
                </a:cubicBezTo>
                <a:cubicBezTo>
                  <a:pt x="193" y="160"/>
                  <a:pt x="192" y="158"/>
                  <a:pt x="191" y="155"/>
                </a:cubicBezTo>
                <a:cubicBezTo>
                  <a:pt x="184" y="155"/>
                  <a:pt x="178" y="155"/>
                  <a:pt x="171" y="155"/>
                </a:cubicBezTo>
                <a:close/>
                <a:moveTo>
                  <a:pt x="146" y="155"/>
                </a:moveTo>
                <a:cubicBezTo>
                  <a:pt x="146" y="158"/>
                  <a:pt x="147" y="160"/>
                  <a:pt x="147" y="163"/>
                </a:cubicBezTo>
                <a:cubicBezTo>
                  <a:pt x="154" y="163"/>
                  <a:pt x="161" y="163"/>
                  <a:pt x="168" y="163"/>
                </a:cubicBezTo>
                <a:cubicBezTo>
                  <a:pt x="167" y="160"/>
                  <a:pt x="166" y="158"/>
                  <a:pt x="165" y="155"/>
                </a:cubicBezTo>
                <a:cubicBezTo>
                  <a:pt x="159" y="155"/>
                  <a:pt x="153" y="155"/>
                  <a:pt x="146" y="155"/>
                </a:cubicBezTo>
                <a:close/>
                <a:moveTo>
                  <a:pt x="121" y="155"/>
                </a:moveTo>
                <a:cubicBezTo>
                  <a:pt x="121" y="158"/>
                  <a:pt x="121" y="160"/>
                  <a:pt x="120" y="163"/>
                </a:cubicBezTo>
                <a:cubicBezTo>
                  <a:pt x="127" y="163"/>
                  <a:pt x="134" y="163"/>
                  <a:pt x="141" y="163"/>
                </a:cubicBezTo>
                <a:cubicBezTo>
                  <a:pt x="141" y="160"/>
                  <a:pt x="141" y="158"/>
                  <a:pt x="140" y="155"/>
                </a:cubicBezTo>
                <a:cubicBezTo>
                  <a:pt x="134" y="155"/>
                  <a:pt x="127" y="155"/>
                  <a:pt x="121" y="155"/>
                </a:cubicBezTo>
                <a:close/>
                <a:moveTo>
                  <a:pt x="95" y="155"/>
                </a:moveTo>
                <a:cubicBezTo>
                  <a:pt x="95" y="158"/>
                  <a:pt x="94" y="160"/>
                  <a:pt x="93" y="163"/>
                </a:cubicBezTo>
                <a:cubicBezTo>
                  <a:pt x="100" y="163"/>
                  <a:pt x="107" y="163"/>
                  <a:pt x="114" y="163"/>
                </a:cubicBezTo>
                <a:cubicBezTo>
                  <a:pt x="114" y="160"/>
                  <a:pt x="114" y="158"/>
                  <a:pt x="115" y="155"/>
                </a:cubicBezTo>
                <a:cubicBezTo>
                  <a:pt x="108" y="155"/>
                  <a:pt x="102" y="155"/>
                  <a:pt x="95" y="155"/>
                </a:cubicBezTo>
                <a:close/>
                <a:moveTo>
                  <a:pt x="70" y="155"/>
                </a:moveTo>
                <a:cubicBezTo>
                  <a:pt x="69" y="158"/>
                  <a:pt x="68" y="160"/>
                  <a:pt x="67" y="163"/>
                </a:cubicBezTo>
                <a:cubicBezTo>
                  <a:pt x="74" y="163"/>
                  <a:pt x="81" y="163"/>
                  <a:pt x="87" y="163"/>
                </a:cubicBezTo>
                <a:cubicBezTo>
                  <a:pt x="88" y="160"/>
                  <a:pt x="89" y="158"/>
                  <a:pt x="90" y="155"/>
                </a:cubicBezTo>
                <a:cubicBezTo>
                  <a:pt x="83" y="155"/>
                  <a:pt x="77" y="155"/>
                  <a:pt x="70" y="155"/>
                </a:cubicBezTo>
                <a:close/>
              </a:path>
            </a:pathLst>
          </a:custGeom>
          <a:ln>
            <a:noFill/>
          </a:ln>
        </p:spPr>
        <p:txBody>
          <a:bodyPr lIns="51419" tIns="25710" rIns="51419" bIns="404874" anchor="ctr">
            <a:scene3d>
              <a:camera prst="orthographicFront"/>
              <a:lightRig rig="threePt" dir="t"/>
            </a:scene3d>
            <a:sp3d contourW="12700">
              <a:contourClr>
                <a:srgbClr val="FFFFFF"/>
              </a:contourClr>
            </a:sp3d>
          </a:bodyPr>
          <a:p>
            <a:pPr algn="ctr" defTabSz="913765">
              <a:defRPr/>
            </a:pPr>
            <a:endParaRPr lang="zh-CN" altLang="en-US" sz="1200" kern="0" dirty="0">
              <a:gradFill>
                <a:gsLst>
                  <a:gs pos="100000">
                    <a:srgbClr val="9D611F"/>
                  </a:gs>
                  <a:gs pos="0">
                    <a:srgbClr val="EAD074"/>
                  </a:gs>
                </a:gsLst>
                <a:lin ang="5400000" scaled="0"/>
              </a:gradFill>
              <a:latin typeface="微软雅黑" panose="020B0503020204020204" pitchFamily="34" charset="-122"/>
              <a:ea typeface="微软雅黑" panose="020B0503020204020204" pitchFamily="34" charset="-122"/>
            </a:endParaRPr>
          </a:p>
        </p:txBody>
      </p:sp>
      <p:sp>
        <p:nvSpPr>
          <p:cNvPr id="49" name="Freeform 181"/>
          <p:cNvSpPr>
            <a:spLocks noEditPoints="1"/>
          </p:cNvSpPr>
          <p:nvPr/>
        </p:nvSpPr>
        <p:spPr bwMode="auto">
          <a:xfrm>
            <a:off x="3561080" y="4014470"/>
            <a:ext cx="750570" cy="730250"/>
          </a:xfrm>
          <a:custGeom>
            <a:avLst/>
            <a:gdLst>
              <a:gd name="T0" fmla="*/ 124 w 132"/>
              <a:gd name="T1" fmla="*/ 129 h 132"/>
              <a:gd name="T2" fmla="*/ 59 w 132"/>
              <a:gd name="T3" fmla="*/ 130 h 132"/>
              <a:gd name="T4" fmla="*/ 55 w 132"/>
              <a:gd name="T5" fmla="*/ 132 h 132"/>
              <a:gd name="T6" fmla="*/ 14 w 132"/>
              <a:gd name="T7" fmla="*/ 80 h 132"/>
              <a:gd name="T8" fmla="*/ 2 w 132"/>
              <a:gd name="T9" fmla="*/ 82 h 132"/>
              <a:gd name="T10" fmla="*/ 5 w 132"/>
              <a:gd name="T11" fmla="*/ 52 h 132"/>
              <a:gd name="T12" fmla="*/ 30 w 132"/>
              <a:gd name="T13" fmla="*/ 69 h 132"/>
              <a:gd name="T14" fmla="*/ 55 w 132"/>
              <a:gd name="T15" fmla="*/ 118 h 132"/>
              <a:gd name="T16" fmla="*/ 93 w 132"/>
              <a:gd name="T17" fmla="*/ 77 h 132"/>
              <a:gd name="T18" fmla="*/ 132 w 132"/>
              <a:gd name="T19" fmla="*/ 123 h 132"/>
              <a:gd name="T20" fmla="*/ 37 w 132"/>
              <a:gd name="T21" fmla="*/ 37 h 132"/>
              <a:gd name="T22" fmla="*/ 46 w 132"/>
              <a:gd name="T23" fmla="*/ 7 h 132"/>
              <a:gd name="T24" fmla="*/ 116 w 132"/>
              <a:gd name="T25" fmla="*/ 12 h 132"/>
              <a:gd name="T26" fmla="*/ 123 w 132"/>
              <a:gd name="T27" fmla="*/ 105 h 132"/>
              <a:gd name="T28" fmla="*/ 111 w 132"/>
              <a:gd name="T29" fmla="*/ 0 h 132"/>
              <a:gd name="T30" fmla="*/ 9 w 132"/>
              <a:gd name="T31" fmla="*/ 37 h 132"/>
              <a:gd name="T32" fmla="*/ 16 w 132"/>
              <a:gd name="T33" fmla="*/ 53 h 132"/>
              <a:gd name="T34" fmla="*/ 43 w 132"/>
              <a:gd name="T35" fmla="*/ 125 h 132"/>
              <a:gd name="T36" fmla="*/ 16 w 132"/>
              <a:gd name="T37" fmla="*/ 120 h 132"/>
              <a:gd name="T38" fmla="*/ 13 w 132"/>
              <a:gd name="T39" fmla="*/ 85 h 132"/>
              <a:gd name="T40" fmla="*/ 9 w 132"/>
              <a:gd name="T41" fmla="*/ 88 h 132"/>
              <a:gd name="T42" fmla="*/ 21 w 132"/>
              <a:gd name="T43" fmla="*/ 132 h 132"/>
              <a:gd name="T44" fmla="*/ 48 w 132"/>
              <a:gd name="T45" fmla="*/ 132 h 132"/>
              <a:gd name="T46" fmla="*/ 111 w 132"/>
              <a:gd name="T47" fmla="*/ 125 h 132"/>
              <a:gd name="T48" fmla="*/ 62 w 132"/>
              <a:gd name="T49" fmla="*/ 132 h 132"/>
              <a:gd name="T50" fmla="*/ 119 w 132"/>
              <a:gd name="T51" fmla="*/ 129 h 132"/>
              <a:gd name="T52" fmla="*/ 111 w 132"/>
              <a:gd name="T53" fmla="*/ 125 h 132"/>
              <a:gd name="T54" fmla="*/ 51 w 132"/>
              <a:gd name="T55" fmla="*/ 19 h 132"/>
              <a:gd name="T56" fmla="*/ 102 w 132"/>
              <a:gd name="T57" fmla="*/ 24 h 132"/>
              <a:gd name="T58" fmla="*/ 102 w 132"/>
              <a:gd name="T59" fmla="*/ 19 h 132"/>
              <a:gd name="T60" fmla="*/ 51 w 132"/>
              <a:gd name="T61" fmla="*/ 35 h 132"/>
              <a:gd name="T62" fmla="*/ 102 w 132"/>
              <a:gd name="T63" fmla="*/ 41 h 132"/>
              <a:gd name="T64" fmla="*/ 102 w 132"/>
              <a:gd name="T65" fmla="*/ 35 h 132"/>
              <a:gd name="T66" fmla="*/ 32 w 132"/>
              <a:gd name="T67" fmla="*/ 52 h 132"/>
              <a:gd name="T68" fmla="*/ 32 w 132"/>
              <a:gd name="T69" fmla="*/ 57 h 132"/>
              <a:gd name="T70" fmla="*/ 105 w 132"/>
              <a:gd name="T71" fmla="*/ 55 h 132"/>
              <a:gd name="T72" fmla="*/ 102 w 132"/>
              <a:gd name="T73" fmla="*/ 69 h 132"/>
              <a:gd name="T74" fmla="*/ 32 w 132"/>
              <a:gd name="T75" fmla="*/ 74 h 132"/>
              <a:gd name="T76" fmla="*/ 105 w 132"/>
              <a:gd name="T77" fmla="*/ 71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2" h="132">
                <a:moveTo>
                  <a:pt x="132" y="123"/>
                </a:moveTo>
                <a:cubicBezTo>
                  <a:pt x="124" y="129"/>
                  <a:pt x="124" y="129"/>
                  <a:pt x="124" y="129"/>
                </a:cubicBezTo>
                <a:cubicBezTo>
                  <a:pt x="93" y="91"/>
                  <a:pt x="93" y="91"/>
                  <a:pt x="93" y="91"/>
                </a:cubicBezTo>
                <a:cubicBezTo>
                  <a:pt x="59" y="130"/>
                  <a:pt x="59" y="130"/>
                  <a:pt x="59" y="130"/>
                </a:cubicBezTo>
                <a:cubicBezTo>
                  <a:pt x="58" y="131"/>
                  <a:pt x="57" y="132"/>
                  <a:pt x="55" y="132"/>
                </a:cubicBezTo>
                <a:cubicBezTo>
                  <a:pt x="55" y="132"/>
                  <a:pt x="55" y="132"/>
                  <a:pt x="55" y="132"/>
                </a:cubicBezTo>
                <a:cubicBezTo>
                  <a:pt x="53" y="132"/>
                  <a:pt x="52" y="131"/>
                  <a:pt x="51" y="130"/>
                </a:cubicBezTo>
                <a:cubicBezTo>
                  <a:pt x="14" y="80"/>
                  <a:pt x="14" y="80"/>
                  <a:pt x="14" y="80"/>
                </a:cubicBezTo>
                <a:cubicBezTo>
                  <a:pt x="7" y="85"/>
                  <a:pt x="7" y="85"/>
                  <a:pt x="7" y="85"/>
                </a:cubicBezTo>
                <a:cubicBezTo>
                  <a:pt x="5" y="86"/>
                  <a:pt x="2" y="85"/>
                  <a:pt x="2" y="82"/>
                </a:cubicBezTo>
                <a:cubicBezTo>
                  <a:pt x="0" y="55"/>
                  <a:pt x="0" y="55"/>
                  <a:pt x="0" y="55"/>
                </a:cubicBezTo>
                <a:cubicBezTo>
                  <a:pt x="0" y="52"/>
                  <a:pt x="2" y="50"/>
                  <a:pt x="5" y="52"/>
                </a:cubicBezTo>
                <a:cubicBezTo>
                  <a:pt x="29" y="63"/>
                  <a:pt x="29" y="63"/>
                  <a:pt x="29" y="63"/>
                </a:cubicBezTo>
                <a:cubicBezTo>
                  <a:pt x="32" y="65"/>
                  <a:pt x="32" y="68"/>
                  <a:pt x="30" y="69"/>
                </a:cubicBezTo>
                <a:cubicBezTo>
                  <a:pt x="23" y="74"/>
                  <a:pt x="23" y="74"/>
                  <a:pt x="23" y="74"/>
                </a:cubicBezTo>
                <a:cubicBezTo>
                  <a:pt x="55" y="118"/>
                  <a:pt x="55" y="118"/>
                  <a:pt x="55" y="118"/>
                </a:cubicBezTo>
                <a:cubicBezTo>
                  <a:pt x="89" y="79"/>
                  <a:pt x="89" y="79"/>
                  <a:pt x="89" y="79"/>
                </a:cubicBezTo>
                <a:cubicBezTo>
                  <a:pt x="90" y="78"/>
                  <a:pt x="91" y="77"/>
                  <a:pt x="93" y="77"/>
                </a:cubicBezTo>
                <a:cubicBezTo>
                  <a:pt x="95" y="77"/>
                  <a:pt x="96" y="78"/>
                  <a:pt x="97" y="79"/>
                </a:cubicBezTo>
                <a:lnTo>
                  <a:pt x="132" y="123"/>
                </a:lnTo>
                <a:close/>
                <a:moveTo>
                  <a:pt x="16" y="37"/>
                </a:moveTo>
                <a:cubicBezTo>
                  <a:pt x="37" y="37"/>
                  <a:pt x="37" y="37"/>
                  <a:pt x="37" y="37"/>
                </a:cubicBezTo>
                <a:cubicBezTo>
                  <a:pt x="42" y="37"/>
                  <a:pt x="46" y="33"/>
                  <a:pt x="46" y="28"/>
                </a:cubicBezTo>
                <a:cubicBezTo>
                  <a:pt x="46" y="7"/>
                  <a:pt x="46" y="7"/>
                  <a:pt x="46" y="7"/>
                </a:cubicBezTo>
                <a:cubicBezTo>
                  <a:pt x="111" y="7"/>
                  <a:pt x="111" y="7"/>
                  <a:pt x="111" y="7"/>
                </a:cubicBezTo>
                <a:cubicBezTo>
                  <a:pt x="114" y="7"/>
                  <a:pt x="116" y="9"/>
                  <a:pt x="116" y="12"/>
                </a:cubicBezTo>
                <a:cubicBezTo>
                  <a:pt x="116" y="97"/>
                  <a:pt x="116" y="97"/>
                  <a:pt x="116" y="97"/>
                </a:cubicBezTo>
                <a:cubicBezTo>
                  <a:pt x="123" y="105"/>
                  <a:pt x="123" y="105"/>
                  <a:pt x="123" y="105"/>
                </a:cubicBezTo>
                <a:cubicBezTo>
                  <a:pt x="123" y="12"/>
                  <a:pt x="123" y="12"/>
                  <a:pt x="123" y="12"/>
                </a:cubicBezTo>
                <a:cubicBezTo>
                  <a:pt x="123" y="5"/>
                  <a:pt x="117" y="0"/>
                  <a:pt x="111" y="0"/>
                </a:cubicBezTo>
                <a:cubicBezTo>
                  <a:pt x="46" y="0"/>
                  <a:pt x="46" y="0"/>
                  <a:pt x="46" y="0"/>
                </a:cubicBezTo>
                <a:cubicBezTo>
                  <a:pt x="9" y="37"/>
                  <a:pt x="9" y="37"/>
                  <a:pt x="9" y="37"/>
                </a:cubicBezTo>
                <a:cubicBezTo>
                  <a:pt x="9" y="50"/>
                  <a:pt x="9" y="50"/>
                  <a:pt x="9" y="50"/>
                </a:cubicBezTo>
                <a:cubicBezTo>
                  <a:pt x="16" y="53"/>
                  <a:pt x="16" y="53"/>
                  <a:pt x="16" y="53"/>
                </a:cubicBezTo>
                <a:lnTo>
                  <a:pt x="16" y="37"/>
                </a:lnTo>
                <a:close/>
                <a:moveTo>
                  <a:pt x="43" y="125"/>
                </a:moveTo>
                <a:cubicBezTo>
                  <a:pt x="21" y="125"/>
                  <a:pt x="21" y="125"/>
                  <a:pt x="21" y="125"/>
                </a:cubicBezTo>
                <a:cubicBezTo>
                  <a:pt x="18" y="125"/>
                  <a:pt x="16" y="123"/>
                  <a:pt x="16" y="120"/>
                </a:cubicBezTo>
                <a:cubicBezTo>
                  <a:pt x="16" y="89"/>
                  <a:pt x="16" y="89"/>
                  <a:pt x="16" y="89"/>
                </a:cubicBezTo>
                <a:cubicBezTo>
                  <a:pt x="13" y="85"/>
                  <a:pt x="13" y="85"/>
                  <a:pt x="13" y="85"/>
                </a:cubicBezTo>
                <a:cubicBezTo>
                  <a:pt x="9" y="88"/>
                  <a:pt x="9" y="88"/>
                  <a:pt x="9" y="88"/>
                </a:cubicBezTo>
                <a:cubicBezTo>
                  <a:pt x="9" y="88"/>
                  <a:pt x="9" y="88"/>
                  <a:pt x="9" y="88"/>
                </a:cubicBezTo>
                <a:cubicBezTo>
                  <a:pt x="9" y="120"/>
                  <a:pt x="9" y="120"/>
                  <a:pt x="9" y="120"/>
                </a:cubicBezTo>
                <a:cubicBezTo>
                  <a:pt x="9" y="127"/>
                  <a:pt x="14" y="132"/>
                  <a:pt x="21" y="132"/>
                </a:cubicBezTo>
                <a:cubicBezTo>
                  <a:pt x="48" y="132"/>
                  <a:pt x="48" y="132"/>
                  <a:pt x="48" y="132"/>
                </a:cubicBezTo>
                <a:cubicBezTo>
                  <a:pt x="48" y="132"/>
                  <a:pt x="48" y="132"/>
                  <a:pt x="48" y="132"/>
                </a:cubicBezTo>
                <a:lnTo>
                  <a:pt x="43" y="125"/>
                </a:lnTo>
                <a:close/>
                <a:moveTo>
                  <a:pt x="111" y="125"/>
                </a:moveTo>
                <a:cubicBezTo>
                  <a:pt x="68" y="125"/>
                  <a:pt x="68" y="125"/>
                  <a:pt x="68" y="125"/>
                </a:cubicBezTo>
                <a:cubicBezTo>
                  <a:pt x="62" y="132"/>
                  <a:pt x="62" y="132"/>
                  <a:pt x="62" y="132"/>
                </a:cubicBezTo>
                <a:cubicBezTo>
                  <a:pt x="111" y="132"/>
                  <a:pt x="111" y="132"/>
                  <a:pt x="111" y="132"/>
                </a:cubicBezTo>
                <a:cubicBezTo>
                  <a:pt x="114" y="132"/>
                  <a:pt x="117" y="131"/>
                  <a:pt x="119" y="129"/>
                </a:cubicBezTo>
                <a:cubicBezTo>
                  <a:pt x="114" y="124"/>
                  <a:pt x="114" y="124"/>
                  <a:pt x="114" y="124"/>
                </a:cubicBezTo>
                <a:cubicBezTo>
                  <a:pt x="113" y="125"/>
                  <a:pt x="112" y="125"/>
                  <a:pt x="111" y="125"/>
                </a:cubicBezTo>
                <a:close/>
                <a:moveTo>
                  <a:pt x="102" y="19"/>
                </a:moveTo>
                <a:cubicBezTo>
                  <a:pt x="51" y="19"/>
                  <a:pt x="51" y="19"/>
                  <a:pt x="51" y="19"/>
                </a:cubicBezTo>
                <a:cubicBezTo>
                  <a:pt x="51" y="24"/>
                  <a:pt x="51" y="24"/>
                  <a:pt x="51" y="24"/>
                </a:cubicBezTo>
                <a:cubicBezTo>
                  <a:pt x="102" y="24"/>
                  <a:pt x="102" y="24"/>
                  <a:pt x="102" y="24"/>
                </a:cubicBezTo>
                <a:cubicBezTo>
                  <a:pt x="103" y="24"/>
                  <a:pt x="105" y="23"/>
                  <a:pt x="105" y="21"/>
                </a:cubicBezTo>
                <a:cubicBezTo>
                  <a:pt x="105" y="20"/>
                  <a:pt x="103" y="19"/>
                  <a:pt x="102" y="19"/>
                </a:cubicBezTo>
                <a:close/>
                <a:moveTo>
                  <a:pt x="102" y="35"/>
                </a:moveTo>
                <a:cubicBezTo>
                  <a:pt x="51" y="35"/>
                  <a:pt x="51" y="35"/>
                  <a:pt x="51" y="35"/>
                </a:cubicBezTo>
                <a:cubicBezTo>
                  <a:pt x="50" y="38"/>
                  <a:pt x="49" y="40"/>
                  <a:pt x="47" y="41"/>
                </a:cubicBezTo>
                <a:cubicBezTo>
                  <a:pt x="102" y="41"/>
                  <a:pt x="102" y="41"/>
                  <a:pt x="102" y="41"/>
                </a:cubicBezTo>
                <a:cubicBezTo>
                  <a:pt x="103" y="41"/>
                  <a:pt x="105" y="40"/>
                  <a:pt x="105" y="38"/>
                </a:cubicBezTo>
                <a:cubicBezTo>
                  <a:pt x="105" y="37"/>
                  <a:pt x="103" y="35"/>
                  <a:pt x="102" y="35"/>
                </a:cubicBezTo>
                <a:close/>
                <a:moveTo>
                  <a:pt x="102" y="52"/>
                </a:moveTo>
                <a:cubicBezTo>
                  <a:pt x="32" y="52"/>
                  <a:pt x="32" y="52"/>
                  <a:pt x="32" y="52"/>
                </a:cubicBezTo>
                <a:cubicBezTo>
                  <a:pt x="30" y="52"/>
                  <a:pt x="29" y="53"/>
                  <a:pt x="29" y="55"/>
                </a:cubicBezTo>
                <a:cubicBezTo>
                  <a:pt x="29" y="56"/>
                  <a:pt x="30" y="57"/>
                  <a:pt x="32" y="57"/>
                </a:cubicBezTo>
                <a:cubicBezTo>
                  <a:pt x="102" y="57"/>
                  <a:pt x="102" y="57"/>
                  <a:pt x="102" y="57"/>
                </a:cubicBezTo>
                <a:cubicBezTo>
                  <a:pt x="103" y="57"/>
                  <a:pt x="105" y="56"/>
                  <a:pt x="105" y="55"/>
                </a:cubicBezTo>
                <a:cubicBezTo>
                  <a:pt x="105" y="53"/>
                  <a:pt x="103" y="52"/>
                  <a:pt x="102" y="52"/>
                </a:cubicBezTo>
                <a:close/>
                <a:moveTo>
                  <a:pt x="102" y="69"/>
                </a:moveTo>
                <a:cubicBezTo>
                  <a:pt x="38" y="69"/>
                  <a:pt x="38" y="69"/>
                  <a:pt x="38" y="69"/>
                </a:cubicBezTo>
                <a:cubicBezTo>
                  <a:pt x="32" y="74"/>
                  <a:pt x="32" y="74"/>
                  <a:pt x="32" y="74"/>
                </a:cubicBezTo>
                <a:cubicBezTo>
                  <a:pt x="102" y="74"/>
                  <a:pt x="102" y="74"/>
                  <a:pt x="102" y="74"/>
                </a:cubicBezTo>
                <a:cubicBezTo>
                  <a:pt x="103" y="74"/>
                  <a:pt x="105" y="73"/>
                  <a:pt x="105" y="71"/>
                </a:cubicBezTo>
                <a:cubicBezTo>
                  <a:pt x="105" y="70"/>
                  <a:pt x="103" y="69"/>
                  <a:pt x="102" y="69"/>
                </a:cubicBezTo>
                <a:close/>
              </a:path>
            </a:pathLst>
          </a:custGeom>
          <a:solidFill>
            <a:srgbClr val="02112E"/>
          </a:solidFill>
          <a:ln>
            <a:noFill/>
          </a:ln>
        </p:spPr>
        <p:txBody>
          <a:bodyPr vert="horz" wrap="square" lIns="68580" tIns="34290" rIns="68580" bIns="34290" numCol="1" anchor="t" anchorCtr="0" compatLnSpc="1"/>
          <a:p>
            <a:endParaRPr lang="zh-CN" altLang="en-US" sz="1350">
              <a:latin typeface="微软雅黑" panose="020B0503020204020204" pitchFamily="34" charset="-122"/>
              <a:ea typeface="微软雅黑" panose="020B0503020204020204" pitchFamily="34" charset="-122"/>
            </a:endParaRPr>
          </a:p>
        </p:txBody>
      </p:sp>
      <p:grpSp>
        <p:nvGrpSpPr>
          <p:cNvPr id="50" name="组合 49"/>
          <p:cNvGrpSpPr/>
          <p:nvPr/>
        </p:nvGrpSpPr>
        <p:grpSpPr>
          <a:xfrm rot="0">
            <a:off x="6220460" y="3900170"/>
            <a:ext cx="708025" cy="812800"/>
            <a:chOff x="3747270" y="4406884"/>
            <a:chExt cx="508855" cy="583688"/>
          </a:xfrm>
          <a:solidFill>
            <a:srgbClr val="02112E"/>
          </a:solidFill>
        </p:grpSpPr>
        <p:sp>
          <p:nvSpPr>
            <p:cNvPr id="51" name="Oval 302"/>
            <p:cNvSpPr>
              <a:spLocks noChangeArrowheads="1"/>
            </p:cNvSpPr>
            <p:nvPr/>
          </p:nvSpPr>
          <p:spPr bwMode="auto">
            <a:xfrm>
              <a:off x="3868663" y="4406884"/>
              <a:ext cx="89798" cy="113079"/>
            </a:xfrm>
            <a:prstGeom prst="ellipse">
              <a:avLst/>
            </a:pr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2" name="Freeform 303"/>
            <p:cNvSpPr>
              <a:spLocks noEditPoints="1"/>
            </p:cNvSpPr>
            <p:nvPr/>
          </p:nvSpPr>
          <p:spPr bwMode="auto">
            <a:xfrm>
              <a:off x="3747270" y="4529941"/>
              <a:ext cx="325933" cy="460631"/>
            </a:xfrm>
            <a:custGeom>
              <a:avLst/>
              <a:gdLst>
                <a:gd name="T0" fmla="*/ 156 w 156"/>
                <a:gd name="T1" fmla="*/ 34 h 221"/>
                <a:gd name="T2" fmla="*/ 155 w 156"/>
                <a:gd name="T3" fmla="*/ 33 h 221"/>
                <a:gd name="T4" fmla="*/ 148 w 156"/>
                <a:gd name="T5" fmla="*/ 27 h 221"/>
                <a:gd name="T6" fmla="*/ 116 w 156"/>
                <a:gd name="T7" fmla="*/ 4 h 221"/>
                <a:gd name="T8" fmla="*/ 109 w 156"/>
                <a:gd name="T9" fmla="*/ 1 h 221"/>
                <a:gd name="T10" fmla="*/ 98 w 156"/>
                <a:gd name="T11" fmla="*/ 1 h 221"/>
                <a:gd name="T12" fmla="*/ 96 w 156"/>
                <a:gd name="T13" fmla="*/ 14 h 221"/>
                <a:gd name="T14" fmla="*/ 87 w 156"/>
                <a:gd name="T15" fmla="*/ 55 h 221"/>
                <a:gd name="T16" fmla="*/ 87 w 156"/>
                <a:gd name="T17" fmla="*/ 9 h 221"/>
                <a:gd name="T18" fmla="*/ 75 w 156"/>
                <a:gd name="T19" fmla="*/ 0 h 221"/>
                <a:gd name="T20" fmla="*/ 74 w 156"/>
                <a:gd name="T21" fmla="*/ 11 h 221"/>
                <a:gd name="T22" fmla="*/ 58 w 156"/>
                <a:gd name="T23" fmla="*/ 23 h 221"/>
                <a:gd name="T24" fmla="*/ 52 w 156"/>
                <a:gd name="T25" fmla="*/ 9 h 221"/>
                <a:gd name="T26" fmla="*/ 61 w 156"/>
                <a:gd name="T27" fmla="*/ 0 h 221"/>
                <a:gd name="T28" fmla="*/ 49 w 156"/>
                <a:gd name="T29" fmla="*/ 2 h 221"/>
                <a:gd name="T30" fmla="*/ 3 w 156"/>
                <a:gd name="T31" fmla="*/ 46 h 221"/>
                <a:gd name="T32" fmla="*/ 3 w 156"/>
                <a:gd name="T33" fmla="*/ 46 h 221"/>
                <a:gd name="T34" fmla="*/ 1 w 156"/>
                <a:gd name="T35" fmla="*/ 62 h 221"/>
                <a:gd name="T36" fmla="*/ 2 w 156"/>
                <a:gd name="T37" fmla="*/ 62 h 221"/>
                <a:gd name="T38" fmla="*/ 3 w 156"/>
                <a:gd name="T39" fmla="*/ 64 h 221"/>
                <a:gd name="T40" fmla="*/ 7 w 156"/>
                <a:gd name="T41" fmla="*/ 73 h 221"/>
                <a:gd name="T42" fmla="*/ 26 w 156"/>
                <a:gd name="T43" fmla="*/ 109 h 221"/>
                <a:gd name="T44" fmla="*/ 42 w 156"/>
                <a:gd name="T45" fmla="*/ 116 h 221"/>
                <a:gd name="T46" fmla="*/ 45 w 156"/>
                <a:gd name="T47" fmla="*/ 117 h 221"/>
                <a:gd name="T48" fmla="*/ 78 w 156"/>
                <a:gd name="T49" fmla="*/ 221 h 221"/>
                <a:gd name="T50" fmla="*/ 72 w 156"/>
                <a:gd name="T51" fmla="*/ 142 h 221"/>
                <a:gd name="T52" fmla="*/ 115 w 156"/>
                <a:gd name="T53" fmla="*/ 43 h 221"/>
                <a:gd name="T54" fmla="*/ 121 w 156"/>
                <a:gd name="T55" fmla="*/ 40 h 221"/>
                <a:gd name="T56" fmla="*/ 97 w 156"/>
                <a:gd name="T57" fmla="*/ 58 h 221"/>
                <a:gd name="T58" fmla="*/ 115 w 156"/>
                <a:gd name="T59" fmla="*/ 43 h 221"/>
                <a:gd name="T60" fmla="*/ 39 w 156"/>
                <a:gd name="T61" fmla="*/ 72 h 221"/>
                <a:gd name="T62" fmla="*/ 30 w 156"/>
                <a:gd name="T63" fmla="*/ 56 h 221"/>
                <a:gd name="T64" fmla="*/ 43 w 156"/>
                <a:gd name="T65" fmla="*/ 78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6" h="221">
                  <a:moveTo>
                    <a:pt x="155" y="54"/>
                  </a:moveTo>
                  <a:cubicBezTo>
                    <a:pt x="155" y="45"/>
                    <a:pt x="156" y="31"/>
                    <a:pt x="156" y="34"/>
                  </a:cubicBezTo>
                  <a:cubicBezTo>
                    <a:pt x="156" y="34"/>
                    <a:pt x="156" y="34"/>
                    <a:pt x="156" y="34"/>
                  </a:cubicBezTo>
                  <a:cubicBezTo>
                    <a:pt x="155" y="33"/>
                    <a:pt x="155" y="33"/>
                    <a:pt x="155" y="33"/>
                  </a:cubicBezTo>
                  <a:cubicBezTo>
                    <a:pt x="153" y="31"/>
                    <a:pt x="153" y="31"/>
                    <a:pt x="153" y="31"/>
                  </a:cubicBezTo>
                  <a:cubicBezTo>
                    <a:pt x="148" y="27"/>
                    <a:pt x="148" y="27"/>
                    <a:pt x="148" y="27"/>
                  </a:cubicBezTo>
                  <a:cubicBezTo>
                    <a:pt x="137" y="20"/>
                    <a:pt x="137" y="20"/>
                    <a:pt x="137" y="20"/>
                  </a:cubicBezTo>
                  <a:cubicBezTo>
                    <a:pt x="116" y="4"/>
                    <a:pt x="116" y="4"/>
                    <a:pt x="116" y="4"/>
                  </a:cubicBezTo>
                  <a:cubicBezTo>
                    <a:pt x="114" y="2"/>
                    <a:pt x="111" y="2"/>
                    <a:pt x="109" y="1"/>
                  </a:cubicBezTo>
                  <a:cubicBezTo>
                    <a:pt x="109" y="1"/>
                    <a:pt x="109" y="1"/>
                    <a:pt x="109" y="1"/>
                  </a:cubicBezTo>
                  <a:cubicBezTo>
                    <a:pt x="105" y="1"/>
                    <a:pt x="101" y="1"/>
                    <a:pt x="98" y="0"/>
                  </a:cubicBezTo>
                  <a:cubicBezTo>
                    <a:pt x="98" y="1"/>
                    <a:pt x="98" y="1"/>
                    <a:pt x="98" y="1"/>
                  </a:cubicBezTo>
                  <a:cubicBezTo>
                    <a:pt x="107" y="9"/>
                    <a:pt x="107" y="9"/>
                    <a:pt x="107" y="9"/>
                  </a:cubicBezTo>
                  <a:cubicBezTo>
                    <a:pt x="96" y="14"/>
                    <a:pt x="96" y="14"/>
                    <a:pt x="96" y="14"/>
                  </a:cubicBezTo>
                  <a:cubicBezTo>
                    <a:pt x="101" y="23"/>
                    <a:pt x="101" y="23"/>
                    <a:pt x="101" y="23"/>
                  </a:cubicBezTo>
                  <a:cubicBezTo>
                    <a:pt x="87" y="55"/>
                    <a:pt x="87" y="55"/>
                    <a:pt x="87" y="55"/>
                  </a:cubicBezTo>
                  <a:cubicBezTo>
                    <a:pt x="85" y="11"/>
                    <a:pt x="85" y="11"/>
                    <a:pt x="85" y="11"/>
                  </a:cubicBezTo>
                  <a:cubicBezTo>
                    <a:pt x="87" y="9"/>
                    <a:pt x="87" y="9"/>
                    <a:pt x="87" y="9"/>
                  </a:cubicBezTo>
                  <a:cubicBezTo>
                    <a:pt x="84" y="0"/>
                    <a:pt x="84" y="0"/>
                    <a:pt x="84" y="0"/>
                  </a:cubicBezTo>
                  <a:cubicBezTo>
                    <a:pt x="75" y="0"/>
                    <a:pt x="75" y="0"/>
                    <a:pt x="75" y="0"/>
                  </a:cubicBezTo>
                  <a:cubicBezTo>
                    <a:pt x="72" y="9"/>
                    <a:pt x="72" y="9"/>
                    <a:pt x="72" y="9"/>
                  </a:cubicBezTo>
                  <a:cubicBezTo>
                    <a:pt x="74" y="11"/>
                    <a:pt x="74" y="11"/>
                    <a:pt x="74" y="11"/>
                  </a:cubicBezTo>
                  <a:cubicBezTo>
                    <a:pt x="72" y="55"/>
                    <a:pt x="72" y="55"/>
                    <a:pt x="72" y="55"/>
                  </a:cubicBezTo>
                  <a:cubicBezTo>
                    <a:pt x="58" y="23"/>
                    <a:pt x="58" y="23"/>
                    <a:pt x="58" y="23"/>
                  </a:cubicBezTo>
                  <a:cubicBezTo>
                    <a:pt x="63" y="14"/>
                    <a:pt x="63" y="14"/>
                    <a:pt x="63" y="14"/>
                  </a:cubicBezTo>
                  <a:cubicBezTo>
                    <a:pt x="52" y="9"/>
                    <a:pt x="52" y="9"/>
                    <a:pt x="52" y="9"/>
                  </a:cubicBezTo>
                  <a:cubicBezTo>
                    <a:pt x="61" y="1"/>
                    <a:pt x="61" y="1"/>
                    <a:pt x="61" y="1"/>
                  </a:cubicBezTo>
                  <a:cubicBezTo>
                    <a:pt x="61" y="0"/>
                    <a:pt x="61" y="0"/>
                    <a:pt x="61" y="0"/>
                  </a:cubicBezTo>
                  <a:cubicBezTo>
                    <a:pt x="58" y="1"/>
                    <a:pt x="54" y="1"/>
                    <a:pt x="50" y="1"/>
                  </a:cubicBezTo>
                  <a:cubicBezTo>
                    <a:pt x="50" y="1"/>
                    <a:pt x="50" y="1"/>
                    <a:pt x="49" y="2"/>
                  </a:cubicBezTo>
                  <a:cubicBezTo>
                    <a:pt x="46" y="2"/>
                    <a:pt x="43" y="3"/>
                    <a:pt x="40" y="6"/>
                  </a:cubicBezTo>
                  <a:cubicBezTo>
                    <a:pt x="3" y="46"/>
                    <a:pt x="3" y="46"/>
                    <a:pt x="3" y="46"/>
                  </a:cubicBezTo>
                  <a:cubicBezTo>
                    <a:pt x="3" y="46"/>
                    <a:pt x="3" y="46"/>
                    <a:pt x="3" y="46"/>
                  </a:cubicBezTo>
                  <a:cubicBezTo>
                    <a:pt x="3" y="46"/>
                    <a:pt x="3" y="46"/>
                    <a:pt x="3" y="46"/>
                  </a:cubicBezTo>
                  <a:cubicBezTo>
                    <a:pt x="0" y="77"/>
                    <a:pt x="2" y="55"/>
                    <a:pt x="1" y="62"/>
                  </a:cubicBezTo>
                  <a:cubicBezTo>
                    <a:pt x="1" y="62"/>
                    <a:pt x="1" y="62"/>
                    <a:pt x="1" y="62"/>
                  </a:cubicBezTo>
                  <a:cubicBezTo>
                    <a:pt x="1" y="62"/>
                    <a:pt x="1" y="62"/>
                    <a:pt x="1" y="62"/>
                  </a:cubicBezTo>
                  <a:cubicBezTo>
                    <a:pt x="2" y="62"/>
                    <a:pt x="2" y="62"/>
                    <a:pt x="2" y="62"/>
                  </a:cubicBezTo>
                  <a:cubicBezTo>
                    <a:pt x="2" y="63"/>
                    <a:pt x="2" y="63"/>
                    <a:pt x="2" y="63"/>
                  </a:cubicBezTo>
                  <a:cubicBezTo>
                    <a:pt x="3" y="64"/>
                    <a:pt x="3" y="64"/>
                    <a:pt x="3" y="64"/>
                  </a:cubicBezTo>
                  <a:cubicBezTo>
                    <a:pt x="4" y="67"/>
                    <a:pt x="4" y="67"/>
                    <a:pt x="4" y="67"/>
                  </a:cubicBezTo>
                  <a:cubicBezTo>
                    <a:pt x="7" y="73"/>
                    <a:pt x="7" y="73"/>
                    <a:pt x="7" y="73"/>
                  </a:cubicBezTo>
                  <a:cubicBezTo>
                    <a:pt x="13" y="85"/>
                    <a:pt x="13" y="85"/>
                    <a:pt x="13" y="85"/>
                  </a:cubicBezTo>
                  <a:cubicBezTo>
                    <a:pt x="26" y="109"/>
                    <a:pt x="26" y="109"/>
                    <a:pt x="26" y="109"/>
                  </a:cubicBezTo>
                  <a:cubicBezTo>
                    <a:pt x="31" y="107"/>
                    <a:pt x="37" y="104"/>
                    <a:pt x="42" y="101"/>
                  </a:cubicBezTo>
                  <a:cubicBezTo>
                    <a:pt x="42" y="106"/>
                    <a:pt x="42" y="111"/>
                    <a:pt x="42" y="116"/>
                  </a:cubicBezTo>
                  <a:cubicBezTo>
                    <a:pt x="42" y="116"/>
                    <a:pt x="42" y="117"/>
                    <a:pt x="42" y="117"/>
                  </a:cubicBezTo>
                  <a:cubicBezTo>
                    <a:pt x="43" y="117"/>
                    <a:pt x="44" y="117"/>
                    <a:pt x="45" y="117"/>
                  </a:cubicBezTo>
                  <a:cubicBezTo>
                    <a:pt x="48" y="221"/>
                    <a:pt x="48" y="221"/>
                    <a:pt x="48" y="221"/>
                  </a:cubicBezTo>
                  <a:cubicBezTo>
                    <a:pt x="78" y="221"/>
                    <a:pt x="78" y="221"/>
                    <a:pt x="78" y="221"/>
                  </a:cubicBezTo>
                  <a:cubicBezTo>
                    <a:pt x="78" y="208"/>
                    <a:pt x="78" y="191"/>
                    <a:pt x="78" y="174"/>
                  </a:cubicBezTo>
                  <a:cubicBezTo>
                    <a:pt x="74" y="164"/>
                    <a:pt x="72" y="153"/>
                    <a:pt x="72" y="142"/>
                  </a:cubicBezTo>
                  <a:cubicBezTo>
                    <a:pt x="72" y="95"/>
                    <a:pt x="109" y="57"/>
                    <a:pt x="155" y="54"/>
                  </a:cubicBezTo>
                  <a:close/>
                  <a:moveTo>
                    <a:pt x="115" y="43"/>
                  </a:moveTo>
                  <a:cubicBezTo>
                    <a:pt x="115" y="40"/>
                    <a:pt x="115" y="38"/>
                    <a:pt x="115" y="35"/>
                  </a:cubicBezTo>
                  <a:cubicBezTo>
                    <a:pt x="121" y="40"/>
                    <a:pt x="121" y="40"/>
                    <a:pt x="121" y="40"/>
                  </a:cubicBezTo>
                  <a:cubicBezTo>
                    <a:pt x="124" y="43"/>
                    <a:pt x="124" y="43"/>
                    <a:pt x="124" y="43"/>
                  </a:cubicBezTo>
                  <a:cubicBezTo>
                    <a:pt x="97" y="58"/>
                    <a:pt x="97" y="58"/>
                    <a:pt x="97" y="58"/>
                  </a:cubicBezTo>
                  <a:cubicBezTo>
                    <a:pt x="95" y="54"/>
                    <a:pt x="95" y="54"/>
                    <a:pt x="95" y="54"/>
                  </a:cubicBezTo>
                  <a:lnTo>
                    <a:pt x="115" y="43"/>
                  </a:lnTo>
                  <a:close/>
                  <a:moveTo>
                    <a:pt x="43" y="78"/>
                  </a:moveTo>
                  <a:cubicBezTo>
                    <a:pt x="39" y="72"/>
                    <a:pt x="39" y="72"/>
                    <a:pt x="39" y="72"/>
                  </a:cubicBezTo>
                  <a:cubicBezTo>
                    <a:pt x="32" y="60"/>
                    <a:pt x="32" y="60"/>
                    <a:pt x="32" y="60"/>
                  </a:cubicBezTo>
                  <a:cubicBezTo>
                    <a:pt x="30" y="56"/>
                    <a:pt x="30" y="56"/>
                    <a:pt x="30" y="56"/>
                  </a:cubicBezTo>
                  <a:cubicBezTo>
                    <a:pt x="44" y="40"/>
                    <a:pt x="44" y="40"/>
                    <a:pt x="44" y="40"/>
                  </a:cubicBezTo>
                  <a:cubicBezTo>
                    <a:pt x="43" y="53"/>
                    <a:pt x="43" y="65"/>
                    <a:pt x="43" y="78"/>
                  </a:cubicBez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3" name="Freeform 304"/>
            <p:cNvSpPr/>
            <p:nvPr/>
          </p:nvSpPr>
          <p:spPr bwMode="auto">
            <a:xfrm>
              <a:off x="3920214" y="4912413"/>
              <a:ext cx="64855" cy="78158"/>
            </a:xfrm>
            <a:custGeom>
              <a:avLst/>
              <a:gdLst>
                <a:gd name="T0" fmla="*/ 0 w 31"/>
                <a:gd name="T1" fmla="*/ 0 h 37"/>
                <a:gd name="T2" fmla="*/ 1 w 31"/>
                <a:gd name="T3" fmla="*/ 37 h 37"/>
                <a:gd name="T4" fmla="*/ 31 w 31"/>
                <a:gd name="T5" fmla="*/ 37 h 37"/>
                <a:gd name="T6" fmla="*/ 31 w 31"/>
                <a:gd name="T7" fmla="*/ 33 h 37"/>
                <a:gd name="T8" fmla="*/ 0 w 31"/>
                <a:gd name="T9" fmla="*/ 0 h 37"/>
              </a:gdLst>
              <a:ahLst/>
              <a:cxnLst>
                <a:cxn ang="0">
                  <a:pos x="T0" y="T1"/>
                </a:cxn>
                <a:cxn ang="0">
                  <a:pos x="T2" y="T3"/>
                </a:cxn>
                <a:cxn ang="0">
                  <a:pos x="T4" y="T5"/>
                </a:cxn>
                <a:cxn ang="0">
                  <a:pos x="T6" y="T7"/>
                </a:cxn>
                <a:cxn ang="0">
                  <a:pos x="T8" y="T9"/>
                </a:cxn>
              </a:cxnLst>
              <a:rect l="0" t="0" r="r" b="b"/>
              <a:pathLst>
                <a:path w="31" h="37">
                  <a:moveTo>
                    <a:pt x="0" y="0"/>
                  </a:moveTo>
                  <a:cubicBezTo>
                    <a:pt x="1" y="37"/>
                    <a:pt x="1" y="37"/>
                    <a:pt x="1" y="37"/>
                  </a:cubicBezTo>
                  <a:cubicBezTo>
                    <a:pt x="31" y="37"/>
                    <a:pt x="31" y="37"/>
                    <a:pt x="31" y="37"/>
                  </a:cubicBezTo>
                  <a:cubicBezTo>
                    <a:pt x="31" y="36"/>
                    <a:pt x="31" y="35"/>
                    <a:pt x="31" y="33"/>
                  </a:cubicBezTo>
                  <a:cubicBezTo>
                    <a:pt x="18" y="25"/>
                    <a:pt x="7" y="14"/>
                    <a:pt x="0" y="0"/>
                  </a:cubicBez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4" name="Freeform 305"/>
            <p:cNvSpPr/>
            <p:nvPr/>
          </p:nvSpPr>
          <p:spPr bwMode="auto">
            <a:xfrm>
              <a:off x="4066552" y="4652997"/>
              <a:ext cx="56539" cy="44899"/>
            </a:xfrm>
            <a:custGeom>
              <a:avLst/>
              <a:gdLst>
                <a:gd name="T0" fmla="*/ 29 w 34"/>
                <a:gd name="T1" fmla="*/ 0 h 27"/>
                <a:gd name="T2" fmla="*/ 24 w 34"/>
                <a:gd name="T3" fmla="*/ 0 h 27"/>
                <a:gd name="T4" fmla="*/ 10 w 34"/>
                <a:gd name="T5" fmla="*/ 0 h 27"/>
                <a:gd name="T6" fmla="*/ 4 w 34"/>
                <a:gd name="T7" fmla="*/ 0 h 27"/>
                <a:gd name="T8" fmla="*/ 0 w 34"/>
                <a:gd name="T9" fmla="*/ 27 h 27"/>
                <a:gd name="T10" fmla="*/ 10 w 34"/>
                <a:gd name="T11" fmla="*/ 27 h 27"/>
                <a:gd name="T12" fmla="*/ 24 w 34"/>
                <a:gd name="T13" fmla="*/ 27 h 27"/>
                <a:gd name="T14" fmla="*/ 34 w 34"/>
                <a:gd name="T15" fmla="*/ 27 h 27"/>
                <a:gd name="T16" fmla="*/ 29 w 34"/>
                <a:gd name="T1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4" h="27">
                  <a:moveTo>
                    <a:pt x="29" y="0"/>
                  </a:moveTo>
                  <a:lnTo>
                    <a:pt x="24" y="0"/>
                  </a:lnTo>
                  <a:lnTo>
                    <a:pt x="10" y="0"/>
                  </a:lnTo>
                  <a:lnTo>
                    <a:pt x="4" y="0"/>
                  </a:lnTo>
                  <a:lnTo>
                    <a:pt x="0" y="27"/>
                  </a:lnTo>
                  <a:lnTo>
                    <a:pt x="10" y="27"/>
                  </a:lnTo>
                  <a:lnTo>
                    <a:pt x="24" y="27"/>
                  </a:lnTo>
                  <a:lnTo>
                    <a:pt x="34" y="27"/>
                  </a:lnTo>
                  <a:lnTo>
                    <a:pt x="29" y="0"/>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5" name="Freeform 306"/>
            <p:cNvSpPr/>
            <p:nvPr/>
          </p:nvSpPr>
          <p:spPr bwMode="auto">
            <a:xfrm>
              <a:off x="3991720" y="4662974"/>
              <a:ext cx="64855" cy="63191"/>
            </a:xfrm>
            <a:custGeom>
              <a:avLst/>
              <a:gdLst>
                <a:gd name="T0" fmla="*/ 21 w 39"/>
                <a:gd name="T1" fmla="*/ 0 h 38"/>
                <a:gd name="T2" fmla="*/ 16 w 39"/>
                <a:gd name="T3" fmla="*/ 3 h 38"/>
                <a:gd name="T4" fmla="*/ 5 w 39"/>
                <a:gd name="T5" fmla="*/ 9 h 38"/>
                <a:gd name="T6" fmla="*/ 0 w 39"/>
                <a:gd name="T7" fmla="*/ 13 h 38"/>
                <a:gd name="T8" fmla="*/ 10 w 39"/>
                <a:gd name="T9" fmla="*/ 38 h 38"/>
                <a:gd name="T10" fmla="*/ 17 w 39"/>
                <a:gd name="T11" fmla="*/ 33 h 38"/>
                <a:gd name="T12" fmla="*/ 30 w 39"/>
                <a:gd name="T13" fmla="*/ 25 h 38"/>
                <a:gd name="T14" fmla="*/ 39 w 39"/>
                <a:gd name="T15" fmla="*/ 20 h 38"/>
                <a:gd name="T16" fmla="*/ 21 w 39"/>
                <a:gd name="T1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8">
                  <a:moveTo>
                    <a:pt x="21" y="0"/>
                  </a:moveTo>
                  <a:lnTo>
                    <a:pt x="16" y="3"/>
                  </a:lnTo>
                  <a:lnTo>
                    <a:pt x="5" y="9"/>
                  </a:lnTo>
                  <a:lnTo>
                    <a:pt x="0" y="13"/>
                  </a:lnTo>
                  <a:lnTo>
                    <a:pt x="10" y="38"/>
                  </a:lnTo>
                  <a:lnTo>
                    <a:pt x="17" y="33"/>
                  </a:lnTo>
                  <a:lnTo>
                    <a:pt x="30" y="25"/>
                  </a:lnTo>
                  <a:lnTo>
                    <a:pt x="39" y="20"/>
                  </a:lnTo>
                  <a:lnTo>
                    <a:pt x="21" y="0"/>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6" name="Freeform 307"/>
            <p:cNvSpPr/>
            <p:nvPr/>
          </p:nvSpPr>
          <p:spPr bwMode="auto">
            <a:xfrm>
              <a:off x="3935180" y="4712862"/>
              <a:ext cx="63191" cy="64855"/>
            </a:xfrm>
            <a:custGeom>
              <a:avLst/>
              <a:gdLst>
                <a:gd name="T0" fmla="*/ 13 w 38"/>
                <a:gd name="T1" fmla="*/ 0 h 39"/>
                <a:gd name="T2" fmla="*/ 9 w 38"/>
                <a:gd name="T3" fmla="*/ 5 h 39"/>
                <a:gd name="T4" fmla="*/ 3 w 38"/>
                <a:gd name="T5" fmla="*/ 18 h 39"/>
                <a:gd name="T6" fmla="*/ 0 w 38"/>
                <a:gd name="T7" fmla="*/ 23 h 39"/>
                <a:gd name="T8" fmla="*/ 20 w 38"/>
                <a:gd name="T9" fmla="*/ 39 h 39"/>
                <a:gd name="T10" fmla="*/ 25 w 38"/>
                <a:gd name="T11" fmla="*/ 31 h 39"/>
                <a:gd name="T12" fmla="*/ 33 w 38"/>
                <a:gd name="T13" fmla="*/ 19 h 39"/>
                <a:gd name="T14" fmla="*/ 38 w 38"/>
                <a:gd name="T15" fmla="*/ 10 h 39"/>
                <a:gd name="T16" fmla="*/ 13 w 38"/>
                <a:gd name="T17"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39">
                  <a:moveTo>
                    <a:pt x="13" y="0"/>
                  </a:moveTo>
                  <a:lnTo>
                    <a:pt x="9" y="5"/>
                  </a:lnTo>
                  <a:lnTo>
                    <a:pt x="3" y="18"/>
                  </a:lnTo>
                  <a:lnTo>
                    <a:pt x="0" y="23"/>
                  </a:lnTo>
                  <a:lnTo>
                    <a:pt x="20" y="39"/>
                  </a:lnTo>
                  <a:lnTo>
                    <a:pt x="25" y="31"/>
                  </a:lnTo>
                  <a:lnTo>
                    <a:pt x="33" y="19"/>
                  </a:lnTo>
                  <a:lnTo>
                    <a:pt x="38" y="10"/>
                  </a:lnTo>
                  <a:lnTo>
                    <a:pt x="13" y="0"/>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7" name="Freeform 308"/>
            <p:cNvSpPr/>
            <p:nvPr/>
          </p:nvSpPr>
          <p:spPr bwMode="auto">
            <a:xfrm>
              <a:off x="3918551" y="4787694"/>
              <a:ext cx="43236" cy="54877"/>
            </a:xfrm>
            <a:custGeom>
              <a:avLst/>
              <a:gdLst>
                <a:gd name="T0" fmla="*/ 0 w 26"/>
                <a:gd name="T1" fmla="*/ 4 h 33"/>
                <a:gd name="T2" fmla="*/ 0 w 26"/>
                <a:gd name="T3" fmla="*/ 10 h 33"/>
                <a:gd name="T4" fmla="*/ 0 w 26"/>
                <a:gd name="T5" fmla="*/ 24 h 33"/>
                <a:gd name="T6" fmla="*/ 0 w 26"/>
                <a:gd name="T7" fmla="*/ 29 h 33"/>
                <a:gd name="T8" fmla="*/ 26 w 26"/>
                <a:gd name="T9" fmla="*/ 33 h 33"/>
                <a:gd name="T10" fmla="*/ 26 w 26"/>
                <a:gd name="T11" fmla="*/ 24 h 33"/>
                <a:gd name="T12" fmla="*/ 26 w 26"/>
                <a:gd name="T13" fmla="*/ 10 h 33"/>
                <a:gd name="T14" fmla="*/ 26 w 26"/>
                <a:gd name="T15" fmla="*/ 0 h 33"/>
                <a:gd name="T16" fmla="*/ 0 w 26"/>
                <a:gd name="T17"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3">
                  <a:moveTo>
                    <a:pt x="0" y="4"/>
                  </a:moveTo>
                  <a:lnTo>
                    <a:pt x="0" y="10"/>
                  </a:lnTo>
                  <a:lnTo>
                    <a:pt x="0" y="24"/>
                  </a:lnTo>
                  <a:lnTo>
                    <a:pt x="0" y="29"/>
                  </a:lnTo>
                  <a:lnTo>
                    <a:pt x="26" y="33"/>
                  </a:lnTo>
                  <a:lnTo>
                    <a:pt x="26" y="24"/>
                  </a:lnTo>
                  <a:lnTo>
                    <a:pt x="26" y="10"/>
                  </a:lnTo>
                  <a:lnTo>
                    <a:pt x="26" y="0"/>
                  </a:lnTo>
                  <a:lnTo>
                    <a:pt x="0" y="4"/>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8" name="Freeform 309"/>
            <p:cNvSpPr/>
            <p:nvPr/>
          </p:nvSpPr>
          <p:spPr bwMode="auto">
            <a:xfrm>
              <a:off x="3928529" y="4854211"/>
              <a:ext cx="61529" cy="64855"/>
            </a:xfrm>
            <a:custGeom>
              <a:avLst/>
              <a:gdLst>
                <a:gd name="T0" fmla="*/ 0 w 37"/>
                <a:gd name="T1" fmla="*/ 17 h 39"/>
                <a:gd name="T2" fmla="*/ 3 w 37"/>
                <a:gd name="T3" fmla="*/ 22 h 39"/>
                <a:gd name="T4" fmla="*/ 9 w 37"/>
                <a:gd name="T5" fmla="*/ 34 h 39"/>
                <a:gd name="T6" fmla="*/ 12 w 37"/>
                <a:gd name="T7" fmla="*/ 39 h 39"/>
                <a:gd name="T8" fmla="*/ 37 w 37"/>
                <a:gd name="T9" fmla="*/ 29 h 39"/>
                <a:gd name="T10" fmla="*/ 33 w 37"/>
                <a:gd name="T11" fmla="*/ 20 h 39"/>
                <a:gd name="T12" fmla="*/ 25 w 37"/>
                <a:gd name="T13" fmla="*/ 9 h 39"/>
                <a:gd name="T14" fmla="*/ 20 w 37"/>
                <a:gd name="T15" fmla="*/ 0 h 39"/>
                <a:gd name="T16" fmla="*/ 0 w 37"/>
                <a:gd name="T17" fmla="*/ 17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9">
                  <a:moveTo>
                    <a:pt x="0" y="17"/>
                  </a:moveTo>
                  <a:lnTo>
                    <a:pt x="3" y="22"/>
                  </a:lnTo>
                  <a:lnTo>
                    <a:pt x="9" y="34"/>
                  </a:lnTo>
                  <a:lnTo>
                    <a:pt x="12" y="39"/>
                  </a:lnTo>
                  <a:lnTo>
                    <a:pt x="37" y="29"/>
                  </a:lnTo>
                  <a:lnTo>
                    <a:pt x="33" y="20"/>
                  </a:lnTo>
                  <a:lnTo>
                    <a:pt x="25" y="9"/>
                  </a:lnTo>
                  <a:lnTo>
                    <a:pt x="20" y="0"/>
                  </a:lnTo>
                  <a:lnTo>
                    <a:pt x="0" y="17"/>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59" name="Freeform 310"/>
            <p:cNvSpPr/>
            <p:nvPr/>
          </p:nvSpPr>
          <p:spPr bwMode="auto">
            <a:xfrm>
              <a:off x="3978416" y="4912413"/>
              <a:ext cx="64855" cy="63191"/>
            </a:xfrm>
            <a:custGeom>
              <a:avLst/>
              <a:gdLst>
                <a:gd name="T0" fmla="*/ 0 w 39"/>
                <a:gd name="T1" fmla="*/ 26 h 38"/>
                <a:gd name="T2" fmla="*/ 5 w 39"/>
                <a:gd name="T3" fmla="*/ 28 h 38"/>
                <a:gd name="T4" fmla="*/ 18 w 39"/>
                <a:gd name="T5" fmla="*/ 36 h 38"/>
                <a:gd name="T6" fmla="*/ 23 w 39"/>
                <a:gd name="T7" fmla="*/ 38 h 38"/>
                <a:gd name="T8" fmla="*/ 39 w 39"/>
                <a:gd name="T9" fmla="*/ 17 h 38"/>
                <a:gd name="T10" fmla="*/ 30 w 39"/>
                <a:gd name="T11" fmla="*/ 12 h 38"/>
                <a:gd name="T12" fmla="*/ 19 w 39"/>
                <a:gd name="T13" fmla="*/ 6 h 38"/>
                <a:gd name="T14" fmla="*/ 10 w 39"/>
                <a:gd name="T15" fmla="*/ 0 h 38"/>
                <a:gd name="T16" fmla="*/ 0 w 39"/>
                <a:gd name="T17"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8">
                  <a:moveTo>
                    <a:pt x="0" y="26"/>
                  </a:moveTo>
                  <a:lnTo>
                    <a:pt x="5" y="28"/>
                  </a:lnTo>
                  <a:lnTo>
                    <a:pt x="18" y="36"/>
                  </a:lnTo>
                  <a:lnTo>
                    <a:pt x="23" y="38"/>
                  </a:lnTo>
                  <a:lnTo>
                    <a:pt x="39" y="17"/>
                  </a:lnTo>
                  <a:lnTo>
                    <a:pt x="30" y="12"/>
                  </a:lnTo>
                  <a:lnTo>
                    <a:pt x="19" y="6"/>
                  </a:lnTo>
                  <a:lnTo>
                    <a:pt x="10" y="0"/>
                  </a:lnTo>
                  <a:lnTo>
                    <a:pt x="0" y="26"/>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0" name="Freeform 311"/>
            <p:cNvSpPr/>
            <p:nvPr/>
          </p:nvSpPr>
          <p:spPr bwMode="auto">
            <a:xfrm>
              <a:off x="4054911" y="4947335"/>
              <a:ext cx="53214" cy="43236"/>
            </a:xfrm>
            <a:custGeom>
              <a:avLst/>
              <a:gdLst>
                <a:gd name="T0" fmla="*/ 3 w 32"/>
                <a:gd name="T1" fmla="*/ 26 h 26"/>
                <a:gd name="T2" fmla="*/ 8 w 32"/>
                <a:gd name="T3" fmla="*/ 26 h 26"/>
                <a:gd name="T4" fmla="*/ 23 w 32"/>
                <a:gd name="T5" fmla="*/ 26 h 26"/>
                <a:gd name="T6" fmla="*/ 28 w 32"/>
                <a:gd name="T7" fmla="*/ 26 h 26"/>
                <a:gd name="T8" fmla="*/ 32 w 32"/>
                <a:gd name="T9" fmla="*/ 0 h 26"/>
                <a:gd name="T10" fmla="*/ 23 w 32"/>
                <a:gd name="T11" fmla="*/ 0 h 26"/>
                <a:gd name="T12" fmla="*/ 8 w 32"/>
                <a:gd name="T13" fmla="*/ 0 h 26"/>
                <a:gd name="T14" fmla="*/ 0 w 32"/>
                <a:gd name="T15" fmla="*/ 0 h 26"/>
                <a:gd name="T16" fmla="*/ 3 w 32"/>
                <a:gd name="T1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2" h="26">
                  <a:moveTo>
                    <a:pt x="3" y="26"/>
                  </a:moveTo>
                  <a:lnTo>
                    <a:pt x="8" y="26"/>
                  </a:lnTo>
                  <a:lnTo>
                    <a:pt x="23" y="26"/>
                  </a:lnTo>
                  <a:lnTo>
                    <a:pt x="28" y="26"/>
                  </a:lnTo>
                  <a:lnTo>
                    <a:pt x="32" y="0"/>
                  </a:lnTo>
                  <a:lnTo>
                    <a:pt x="23" y="0"/>
                  </a:lnTo>
                  <a:lnTo>
                    <a:pt x="8" y="0"/>
                  </a:lnTo>
                  <a:lnTo>
                    <a:pt x="0" y="0"/>
                  </a:lnTo>
                  <a:lnTo>
                    <a:pt x="3" y="26"/>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1" name="Freeform 312"/>
            <p:cNvSpPr/>
            <p:nvPr/>
          </p:nvSpPr>
          <p:spPr bwMode="auto">
            <a:xfrm>
              <a:off x="4121428" y="4919065"/>
              <a:ext cx="61529" cy="63191"/>
            </a:xfrm>
            <a:custGeom>
              <a:avLst/>
              <a:gdLst>
                <a:gd name="T0" fmla="*/ 16 w 37"/>
                <a:gd name="T1" fmla="*/ 38 h 38"/>
                <a:gd name="T2" fmla="*/ 21 w 37"/>
                <a:gd name="T3" fmla="*/ 35 h 38"/>
                <a:gd name="T4" fmla="*/ 34 w 37"/>
                <a:gd name="T5" fmla="*/ 28 h 38"/>
                <a:gd name="T6" fmla="*/ 37 w 37"/>
                <a:gd name="T7" fmla="*/ 25 h 38"/>
                <a:gd name="T8" fmla="*/ 29 w 37"/>
                <a:gd name="T9" fmla="*/ 0 h 38"/>
                <a:gd name="T10" fmla="*/ 20 w 37"/>
                <a:gd name="T11" fmla="*/ 5 h 38"/>
                <a:gd name="T12" fmla="*/ 7 w 37"/>
                <a:gd name="T13" fmla="*/ 12 h 38"/>
                <a:gd name="T14" fmla="*/ 0 w 37"/>
                <a:gd name="T15" fmla="*/ 17 h 38"/>
                <a:gd name="T16" fmla="*/ 16 w 37"/>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8">
                  <a:moveTo>
                    <a:pt x="16" y="38"/>
                  </a:moveTo>
                  <a:lnTo>
                    <a:pt x="21" y="35"/>
                  </a:lnTo>
                  <a:lnTo>
                    <a:pt x="34" y="28"/>
                  </a:lnTo>
                  <a:lnTo>
                    <a:pt x="37" y="25"/>
                  </a:lnTo>
                  <a:lnTo>
                    <a:pt x="29" y="0"/>
                  </a:lnTo>
                  <a:lnTo>
                    <a:pt x="20" y="5"/>
                  </a:lnTo>
                  <a:lnTo>
                    <a:pt x="7" y="12"/>
                  </a:lnTo>
                  <a:lnTo>
                    <a:pt x="0" y="17"/>
                  </a:lnTo>
                  <a:lnTo>
                    <a:pt x="16" y="38"/>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2" name="Freeform 313"/>
            <p:cNvSpPr/>
            <p:nvPr/>
          </p:nvSpPr>
          <p:spPr bwMode="auto">
            <a:xfrm>
              <a:off x="4179631" y="4867515"/>
              <a:ext cx="61529" cy="63191"/>
            </a:xfrm>
            <a:custGeom>
              <a:avLst/>
              <a:gdLst>
                <a:gd name="T0" fmla="*/ 25 w 37"/>
                <a:gd name="T1" fmla="*/ 38 h 38"/>
                <a:gd name="T2" fmla="*/ 27 w 37"/>
                <a:gd name="T3" fmla="*/ 33 h 38"/>
                <a:gd name="T4" fmla="*/ 34 w 37"/>
                <a:gd name="T5" fmla="*/ 21 h 38"/>
                <a:gd name="T6" fmla="*/ 37 w 37"/>
                <a:gd name="T7" fmla="*/ 16 h 38"/>
                <a:gd name="T8" fmla="*/ 16 w 37"/>
                <a:gd name="T9" fmla="*/ 0 h 38"/>
                <a:gd name="T10" fmla="*/ 11 w 37"/>
                <a:gd name="T11" fmla="*/ 7 h 38"/>
                <a:gd name="T12" fmla="*/ 5 w 37"/>
                <a:gd name="T13" fmla="*/ 20 h 38"/>
                <a:gd name="T14" fmla="*/ 0 w 37"/>
                <a:gd name="T15" fmla="*/ 27 h 38"/>
                <a:gd name="T16" fmla="*/ 25 w 37"/>
                <a:gd name="T17"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8">
                  <a:moveTo>
                    <a:pt x="25" y="38"/>
                  </a:moveTo>
                  <a:lnTo>
                    <a:pt x="27" y="33"/>
                  </a:lnTo>
                  <a:lnTo>
                    <a:pt x="34" y="21"/>
                  </a:lnTo>
                  <a:lnTo>
                    <a:pt x="37" y="16"/>
                  </a:lnTo>
                  <a:lnTo>
                    <a:pt x="16" y="0"/>
                  </a:lnTo>
                  <a:lnTo>
                    <a:pt x="11" y="7"/>
                  </a:lnTo>
                  <a:lnTo>
                    <a:pt x="5" y="20"/>
                  </a:lnTo>
                  <a:lnTo>
                    <a:pt x="0" y="27"/>
                  </a:lnTo>
                  <a:lnTo>
                    <a:pt x="25" y="38"/>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3" name="Freeform 314"/>
            <p:cNvSpPr/>
            <p:nvPr/>
          </p:nvSpPr>
          <p:spPr bwMode="auto">
            <a:xfrm>
              <a:off x="4212889" y="4800998"/>
              <a:ext cx="43236" cy="56539"/>
            </a:xfrm>
            <a:custGeom>
              <a:avLst/>
              <a:gdLst>
                <a:gd name="T0" fmla="*/ 26 w 26"/>
                <a:gd name="T1" fmla="*/ 30 h 34"/>
                <a:gd name="T2" fmla="*/ 26 w 26"/>
                <a:gd name="T3" fmla="*/ 24 h 34"/>
                <a:gd name="T4" fmla="*/ 26 w 26"/>
                <a:gd name="T5" fmla="*/ 10 h 34"/>
                <a:gd name="T6" fmla="*/ 26 w 26"/>
                <a:gd name="T7" fmla="*/ 5 h 34"/>
                <a:gd name="T8" fmla="*/ 0 w 26"/>
                <a:gd name="T9" fmla="*/ 0 h 34"/>
                <a:gd name="T10" fmla="*/ 0 w 26"/>
                <a:gd name="T11" fmla="*/ 10 h 34"/>
                <a:gd name="T12" fmla="*/ 0 w 26"/>
                <a:gd name="T13" fmla="*/ 24 h 34"/>
                <a:gd name="T14" fmla="*/ 0 w 26"/>
                <a:gd name="T15" fmla="*/ 34 h 34"/>
                <a:gd name="T16" fmla="*/ 26 w 26"/>
                <a:gd name="T17" fmla="*/ 3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34">
                  <a:moveTo>
                    <a:pt x="26" y="30"/>
                  </a:moveTo>
                  <a:lnTo>
                    <a:pt x="26" y="24"/>
                  </a:lnTo>
                  <a:lnTo>
                    <a:pt x="26" y="10"/>
                  </a:lnTo>
                  <a:lnTo>
                    <a:pt x="26" y="5"/>
                  </a:lnTo>
                  <a:lnTo>
                    <a:pt x="0" y="0"/>
                  </a:lnTo>
                  <a:lnTo>
                    <a:pt x="0" y="10"/>
                  </a:lnTo>
                  <a:lnTo>
                    <a:pt x="0" y="24"/>
                  </a:lnTo>
                  <a:lnTo>
                    <a:pt x="0" y="34"/>
                  </a:lnTo>
                  <a:lnTo>
                    <a:pt x="26" y="30"/>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5" name="Freeform 315"/>
            <p:cNvSpPr/>
            <p:nvPr/>
          </p:nvSpPr>
          <p:spPr bwMode="auto">
            <a:xfrm>
              <a:off x="4186282" y="4726166"/>
              <a:ext cx="61529" cy="64855"/>
            </a:xfrm>
            <a:custGeom>
              <a:avLst/>
              <a:gdLst>
                <a:gd name="T0" fmla="*/ 37 w 37"/>
                <a:gd name="T1" fmla="*/ 21 h 39"/>
                <a:gd name="T2" fmla="*/ 35 w 37"/>
                <a:gd name="T3" fmla="*/ 16 h 39"/>
                <a:gd name="T4" fmla="*/ 27 w 37"/>
                <a:gd name="T5" fmla="*/ 5 h 39"/>
                <a:gd name="T6" fmla="*/ 25 w 37"/>
                <a:gd name="T7" fmla="*/ 0 h 39"/>
                <a:gd name="T8" fmla="*/ 0 w 37"/>
                <a:gd name="T9" fmla="*/ 10 h 39"/>
                <a:gd name="T10" fmla="*/ 5 w 37"/>
                <a:gd name="T11" fmla="*/ 17 h 39"/>
                <a:gd name="T12" fmla="*/ 11 w 37"/>
                <a:gd name="T13" fmla="*/ 30 h 39"/>
                <a:gd name="T14" fmla="*/ 16 w 37"/>
                <a:gd name="T15" fmla="*/ 39 h 39"/>
                <a:gd name="T16" fmla="*/ 37 w 37"/>
                <a:gd name="T17" fmla="*/ 2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 h="39">
                  <a:moveTo>
                    <a:pt x="37" y="21"/>
                  </a:moveTo>
                  <a:lnTo>
                    <a:pt x="35" y="16"/>
                  </a:lnTo>
                  <a:lnTo>
                    <a:pt x="27" y="5"/>
                  </a:lnTo>
                  <a:lnTo>
                    <a:pt x="25" y="0"/>
                  </a:lnTo>
                  <a:lnTo>
                    <a:pt x="0" y="10"/>
                  </a:lnTo>
                  <a:lnTo>
                    <a:pt x="5" y="17"/>
                  </a:lnTo>
                  <a:lnTo>
                    <a:pt x="11" y="30"/>
                  </a:lnTo>
                  <a:lnTo>
                    <a:pt x="16" y="39"/>
                  </a:lnTo>
                  <a:lnTo>
                    <a:pt x="37" y="21"/>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8" name="Freeform 316"/>
            <p:cNvSpPr/>
            <p:nvPr/>
          </p:nvSpPr>
          <p:spPr bwMode="auto">
            <a:xfrm>
              <a:off x="4131405" y="4669626"/>
              <a:ext cx="64855" cy="61529"/>
            </a:xfrm>
            <a:custGeom>
              <a:avLst/>
              <a:gdLst>
                <a:gd name="T0" fmla="*/ 39 w 39"/>
                <a:gd name="T1" fmla="*/ 12 h 37"/>
                <a:gd name="T2" fmla="*/ 34 w 39"/>
                <a:gd name="T3" fmla="*/ 10 h 37"/>
                <a:gd name="T4" fmla="*/ 23 w 39"/>
                <a:gd name="T5" fmla="*/ 2 h 37"/>
                <a:gd name="T6" fmla="*/ 17 w 39"/>
                <a:gd name="T7" fmla="*/ 0 h 37"/>
                <a:gd name="T8" fmla="*/ 0 w 39"/>
                <a:gd name="T9" fmla="*/ 21 h 37"/>
                <a:gd name="T10" fmla="*/ 9 w 39"/>
                <a:gd name="T11" fmla="*/ 25 h 37"/>
                <a:gd name="T12" fmla="*/ 21 w 39"/>
                <a:gd name="T13" fmla="*/ 32 h 37"/>
                <a:gd name="T14" fmla="*/ 29 w 39"/>
                <a:gd name="T15" fmla="*/ 37 h 37"/>
                <a:gd name="T16" fmla="*/ 39 w 39"/>
                <a:gd name="T17" fmla="*/ 12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 h="37">
                  <a:moveTo>
                    <a:pt x="39" y="12"/>
                  </a:moveTo>
                  <a:lnTo>
                    <a:pt x="34" y="10"/>
                  </a:lnTo>
                  <a:lnTo>
                    <a:pt x="23" y="2"/>
                  </a:lnTo>
                  <a:lnTo>
                    <a:pt x="17" y="0"/>
                  </a:lnTo>
                  <a:lnTo>
                    <a:pt x="0" y="21"/>
                  </a:lnTo>
                  <a:lnTo>
                    <a:pt x="9" y="25"/>
                  </a:lnTo>
                  <a:lnTo>
                    <a:pt x="21" y="32"/>
                  </a:lnTo>
                  <a:lnTo>
                    <a:pt x="29" y="37"/>
                  </a:lnTo>
                  <a:lnTo>
                    <a:pt x="39" y="12"/>
                  </a:ln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69" name="Freeform 317"/>
            <p:cNvSpPr>
              <a:spLocks noEditPoints="1"/>
            </p:cNvSpPr>
            <p:nvPr/>
          </p:nvSpPr>
          <p:spPr bwMode="auto">
            <a:xfrm>
              <a:off x="3948484" y="4681267"/>
              <a:ext cx="279371" cy="282697"/>
            </a:xfrm>
            <a:custGeom>
              <a:avLst/>
              <a:gdLst>
                <a:gd name="T0" fmla="*/ 67 w 134"/>
                <a:gd name="T1" fmla="*/ 135 h 135"/>
                <a:gd name="T2" fmla="*/ 0 w 134"/>
                <a:gd name="T3" fmla="*/ 67 h 135"/>
                <a:gd name="T4" fmla="*/ 67 w 134"/>
                <a:gd name="T5" fmla="*/ 0 h 135"/>
                <a:gd name="T6" fmla="*/ 134 w 134"/>
                <a:gd name="T7" fmla="*/ 67 h 135"/>
                <a:gd name="T8" fmla="*/ 67 w 134"/>
                <a:gd name="T9" fmla="*/ 135 h 135"/>
                <a:gd name="T10" fmla="*/ 67 w 134"/>
                <a:gd name="T11" fmla="*/ 20 h 135"/>
                <a:gd name="T12" fmla="*/ 20 w 134"/>
                <a:gd name="T13" fmla="*/ 67 h 135"/>
                <a:gd name="T14" fmla="*/ 67 w 134"/>
                <a:gd name="T15" fmla="*/ 115 h 135"/>
                <a:gd name="T16" fmla="*/ 114 w 134"/>
                <a:gd name="T17" fmla="*/ 67 h 135"/>
                <a:gd name="T18" fmla="*/ 67 w 134"/>
                <a:gd name="T19" fmla="*/ 2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35">
                  <a:moveTo>
                    <a:pt x="67" y="135"/>
                  </a:moveTo>
                  <a:cubicBezTo>
                    <a:pt x="30" y="135"/>
                    <a:pt x="0" y="105"/>
                    <a:pt x="0" y="67"/>
                  </a:cubicBezTo>
                  <a:cubicBezTo>
                    <a:pt x="0" y="30"/>
                    <a:pt x="30" y="0"/>
                    <a:pt x="67" y="0"/>
                  </a:cubicBezTo>
                  <a:cubicBezTo>
                    <a:pt x="104" y="0"/>
                    <a:pt x="134" y="30"/>
                    <a:pt x="134" y="67"/>
                  </a:cubicBezTo>
                  <a:cubicBezTo>
                    <a:pt x="134" y="105"/>
                    <a:pt x="104" y="135"/>
                    <a:pt x="67" y="135"/>
                  </a:cubicBezTo>
                  <a:close/>
                  <a:moveTo>
                    <a:pt x="67" y="20"/>
                  </a:moveTo>
                  <a:cubicBezTo>
                    <a:pt x="41" y="20"/>
                    <a:pt x="20" y="41"/>
                    <a:pt x="20" y="67"/>
                  </a:cubicBezTo>
                  <a:cubicBezTo>
                    <a:pt x="20" y="93"/>
                    <a:pt x="41" y="115"/>
                    <a:pt x="67" y="115"/>
                  </a:cubicBezTo>
                  <a:cubicBezTo>
                    <a:pt x="93" y="115"/>
                    <a:pt x="114" y="93"/>
                    <a:pt x="114" y="67"/>
                  </a:cubicBezTo>
                  <a:cubicBezTo>
                    <a:pt x="114" y="41"/>
                    <a:pt x="93" y="20"/>
                    <a:pt x="67" y="20"/>
                  </a:cubicBezTo>
                  <a:close/>
                </a:path>
              </a:pathLst>
            </a:cu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sp>
          <p:nvSpPr>
            <p:cNvPr id="70" name="Oval 318"/>
            <p:cNvSpPr>
              <a:spLocks noChangeArrowheads="1"/>
            </p:cNvSpPr>
            <p:nvPr/>
          </p:nvSpPr>
          <p:spPr bwMode="auto">
            <a:xfrm>
              <a:off x="4028304" y="4762750"/>
              <a:ext cx="119731" cy="119731"/>
            </a:xfrm>
            <a:prstGeom prst="ellipse">
              <a:avLst/>
            </a:prstGeom>
            <a:grpFill/>
            <a:ln>
              <a:noFill/>
            </a:ln>
          </p:spPr>
          <p:txBody>
            <a:bodyPr vert="horz" wrap="square" lIns="68580" tIns="34290" rIns="68580" bIns="34290" numCol="1" anchor="t" anchorCtr="0" compatLnSpc="1"/>
            <a:p>
              <a:endParaRPr lang="en-US" sz="1350">
                <a:latin typeface="微软雅黑" panose="020B0503020204020204" pitchFamily="34" charset="-122"/>
                <a:ea typeface="微软雅黑" panose="020B0503020204020204" pitchFamily="34" charset="-122"/>
              </a:endParaRPr>
            </a:p>
          </p:txBody>
        </p:sp>
      </p:grpSp>
      <p:pic>
        <p:nvPicPr>
          <p:cNvPr id="2" name="图片 1" descr="timg[1]"/>
          <p:cNvPicPr>
            <a:picLocks noChangeAspect="1"/>
          </p:cNvPicPr>
          <p:nvPr/>
        </p:nvPicPr>
        <p:blipFill>
          <a:blip r:embed="rId2"/>
          <a:stretch>
            <a:fillRect/>
          </a:stretch>
        </p:blipFill>
        <p:spPr>
          <a:xfrm>
            <a:off x="9067800" y="144780"/>
            <a:ext cx="948055" cy="654050"/>
          </a:xfrm>
          <a:prstGeom prst="rect">
            <a:avLst/>
          </a:prstGeom>
        </p:spPr>
      </p:pic>
    </p:spTree>
    <p:custDataLst>
      <p:tags r:id="rId3"/>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grpSp>
        <p:nvGrpSpPr>
          <p:cNvPr id="5" name="组合 66"/>
          <p:cNvGrpSpPr/>
          <p:nvPr/>
        </p:nvGrpSpPr>
        <p:grpSpPr>
          <a:xfrm rot="0">
            <a:off x="6901815" y="2953385"/>
            <a:ext cx="174625" cy="175260"/>
            <a:chOff x="2218721" y="3717673"/>
            <a:chExt cx="248226" cy="248226"/>
          </a:xfrm>
          <a:solidFill>
            <a:srgbClr val="040822"/>
          </a:solidFill>
        </p:grpSpPr>
        <p:sp>
          <p:nvSpPr>
            <p:cNvPr id="71" name="椭圆 70"/>
            <p:cNvSpPr/>
            <p:nvPr/>
          </p:nvSpPr>
          <p:spPr>
            <a:xfrm>
              <a:off x="2218721" y="3717673"/>
              <a:ext cx="248226" cy="24822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sp>
          <p:nvSpPr>
            <p:cNvPr id="72" name="椭圆 71"/>
            <p:cNvSpPr/>
            <p:nvPr/>
          </p:nvSpPr>
          <p:spPr>
            <a:xfrm>
              <a:off x="2262420" y="3763753"/>
              <a:ext cx="156066" cy="15606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grpSp>
      <p:grpSp>
        <p:nvGrpSpPr>
          <p:cNvPr id="9" name="组合 73"/>
          <p:cNvGrpSpPr/>
          <p:nvPr/>
        </p:nvGrpSpPr>
        <p:grpSpPr>
          <a:xfrm rot="0">
            <a:off x="7042150" y="1555750"/>
            <a:ext cx="1452245" cy="568960"/>
            <a:chOff x="4805363" y="2627317"/>
            <a:chExt cx="1443037" cy="655815"/>
          </a:xfrm>
          <a:solidFill>
            <a:srgbClr val="0082CE"/>
          </a:solidFill>
        </p:grpSpPr>
        <p:sp>
          <p:nvSpPr>
            <p:cNvPr id="75" name="矩形 74"/>
            <p:cNvSpPr/>
            <p:nvPr/>
          </p:nvSpPr>
          <p:spPr>
            <a:xfrm>
              <a:off x="4806316" y="2705100"/>
              <a:ext cx="1442084" cy="4953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b="1">
                <a:solidFill>
                  <a:schemeClr val="bg1">
                    <a:lumMod val="95000"/>
                  </a:schemeClr>
                </a:solidFill>
                <a:latin typeface="思源黑体 HW" panose="020B0500000000000000" charset="-122"/>
                <a:ea typeface="PangMenZhengDao" panose="02010600030101010101" pitchFamily="2" charset="-122"/>
                <a:sym typeface="思源黑体 HW" panose="020B0500000000000000" charset="-122"/>
              </a:endParaRPr>
            </a:p>
          </p:txBody>
        </p:sp>
        <p:pic>
          <p:nvPicPr>
            <p:cNvPr id="76" name="图片 75"/>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66000"/>
                      </a14:imgEffect>
                    </a14:imgLayer>
                  </a14:imgProps>
                </a:ext>
              </a:extLst>
            </a:blip>
            <a:srcRect t="76775"/>
            <a:stretch>
              <a:fillRect/>
            </a:stretch>
          </p:blipFill>
          <p:spPr>
            <a:xfrm rot="16200000" flipH="1">
              <a:off x="4505604" y="2927808"/>
              <a:ext cx="655815" cy="54832"/>
            </a:xfrm>
            <a:prstGeom prst="rect">
              <a:avLst/>
            </a:prstGeom>
            <a:grpFill/>
          </p:spPr>
        </p:pic>
        <p:sp>
          <p:nvSpPr>
            <p:cNvPr id="77" name="文本框 32"/>
            <p:cNvSpPr txBox="1"/>
            <p:nvPr/>
          </p:nvSpPr>
          <p:spPr>
            <a:xfrm>
              <a:off x="4805363" y="2767886"/>
              <a:ext cx="1442384" cy="388658"/>
            </a:xfrm>
            <a:prstGeom prst="rect">
              <a:avLst/>
            </a:prstGeom>
            <a:noFill/>
          </p:spPr>
          <p:txBody>
            <a:bodyPr wrap="square" rtlCol="0">
              <a:spAutoFit/>
            </a:bodyPr>
            <a:lstStyle/>
            <a:p>
              <a:pPr algn="ctr"/>
              <a:r>
                <a:rPr lang="zh-CN" altLang="en-US" sz="1600"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甜头菜简介</a:t>
              </a:r>
              <a:endParaRPr lang="zh-CN" altLang="en-US" sz="1600"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grpSp>
        <p:nvGrpSpPr>
          <p:cNvPr id="49" name="组合 48"/>
          <p:cNvGrpSpPr/>
          <p:nvPr/>
        </p:nvGrpSpPr>
        <p:grpSpPr>
          <a:xfrm>
            <a:off x="7096760" y="1648460"/>
            <a:ext cx="3839210" cy="3848100"/>
            <a:chOff x="11153" y="2596"/>
            <a:chExt cx="6046" cy="6060"/>
          </a:xfrm>
        </p:grpSpPr>
        <p:sp>
          <p:nvSpPr>
            <p:cNvPr id="66" name="任意多边形 65"/>
            <p:cNvSpPr/>
            <p:nvPr/>
          </p:nvSpPr>
          <p:spPr>
            <a:xfrm>
              <a:off x="11153" y="2596"/>
              <a:ext cx="4679" cy="2193"/>
            </a:xfrm>
            <a:custGeom>
              <a:avLst/>
              <a:gdLst>
                <a:gd name="connsiteX0" fmla="*/ 702018 w 793458"/>
                <a:gd name="connsiteY0" fmla="*/ 1664080 h 1755520"/>
                <a:gd name="connsiteX1" fmla="*/ 286769 w 793458"/>
                <a:gd name="connsiteY1" fmla="*/ 1664080 h 1755520"/>
                <a:gd name="connsiteX2" fmla="*/ 286769 w 793458"/>
                <a:gd name="connsiteY2" fmla="*/ 771911 h 1755520"/>
                <a:gd name="connsiteX3" fmla="*/ 277518 w 793458"/>
                <a:gd name="connsiteY3" fmla="*/ 539619 h 1755520"/>
                <a:gd name="connsiteX4" fmla="*/ 226640 w 793458"/>
                <a:gd name="connsiteY4" fmla="*/ 480518 h 1755520"/>
                <a:gd name="connsiteX5" fmla="*/ 41114 w 793458"/>
                <a:gd name="connsiteY5" fmla="*/ 460475 h 1755520"/>
                <a:gd name="connsiteX6" fmla="*/ 0 w 793458"/>
                <a:gd name="connsiteY6" fmla="*/ 460475 h 1755520"/>
                <a:gd name="connsiteX7" fmla="*/ 0 w 793458"/>
                <a:gd name="connsiteY7" fmla="*/ 266469 h 1755520"/>
                <a:gd name="connsiteX8" fmla="*/ 457391 w 793458"/>
                <a:gd name="connsiteY8" fmla="*/ 0 h 1755520"/>
                <a:gd name="connsiteX9" fmla="*/ 702018 w 793458"/>
                <a:gd name="connsiteY9" fmla="*/ 0 h 1755520"/>
                <a:gd name="connsiteX10" fmla="*/ 793458 w 793458"/>
                <a:gd name="connsiteY10" fmla="*/ 1755520 h 1755520"/>
                <a:gd name="connsiteX0-1" fmla="*/ 0 w 1958340"/>
                <a:gd name="connsiteY0-2" fmla="*/ 1676780 h 1755520"/>
                <a:gd name="connsiteX1-3" fmla="*/ 1451651 w 1958340"/>
                <a:gd name="connsiteY1-4" fmla="*/ 1664080 h 1755520"/>
                <a:gd name="connsiteX2-5" fmla="*/ 1451651 w 1958340"/>
                <a:gd name="connsiteY2-6" fmla="*/ 771911 h 1755520"/>
                <a:gd name="connsiteX3-7" fmla="*/ 1442400 w 1958340"/>
                <a:gd name="connsiteY3-8" fmla="*/ 539619 h 1755520"/>
                <a:gd name="connsiteX4-9" fmla="*/ 1391522 w 1958340"/>
                <a:gd name="connsiteY4-10" fmla="*/ 480518 h 1755520"/>
                <a:gd name="connsiteX5-11" fmla="*/ 1205996 w 1958340"/>
                <a:gd name="connsiteY5-12" fmla="*/ 460475 h 1755520"/>
                <a:gd name="connsiteX6-13" fmla="*/ 1164882 w 1958340"/>
                <a:gd name="connsiteY6-14" fmla="*/ 460475 h 1755520"/>
                <a:gd name="connsiteX7-15" fmla="*/ 1164882 w 1958340"/>
                <a:gd name="connsiteY7-16" fmla="*/ 266469 h 1755520"/>
                <a:gd name="connsiteX8-17" fmla="*/ 1622273 w 1958340"/>
                <a:gd name="connsiteY8-18" fmla="*/ 0 h 1755520"/>
                <a:gd name="connsiteX9-19" fmla="*/ 1866900 w 1958340"/>
                <a:gd name="connsiteY9-20" fmla="*/ 0 h 1755520"/>
                <a:gd name="connsiteX10-21" fmla="*/ 1958340 w 1958340"/>
                <a:gd name="connsiteY10-22" fmla="*/ 1755520 h 1755520"/>
                <a:gd name="connsiteX0-23" fmla="*/ 0 w 1901190"/>
                <a:gd name="connsiteY0-24" fmla="*/ 1676780 h 1676780"/>
                <a:gd name="connsiteX1-25" fmla="*/ 1451651 w 1901190"/>
                <a:gd name="connsiteY1-26" fmla="*/ 1664080 h 1676780"/>
                <a:gd name="connsiteX2-27" fmla="*/ 1451651 w 1901190"/>
                <a:gd name="connsiteY2-28" fmla="*/ 771911 h 1676780"/>
                <a:gd name="connsiteX3-29" fmla="*/ 1442400 w 1901190"/>
                <a:gd name="connsiteY3-30" fmla="*/ 539619 h 1676780"/>
                <a:gd name="connsiteX4-31" fmla="*/ 1391522 w 1901190"/>
                <a:gd name="connsiteY4-32" fmla="*/ 480518 h 1676780"/>
                <a:gd name="connsiteX5-33" fmla="*/ 1205996 w 1901190"/>
                <a:gd name="connsiteY5-34" fmla="*/ 460475 h 1676780"/>
                <a:gd name="connsiteX6-35" fmla="*/ 1164882 w 1901190"/>
                <a:gd name="connsiteY6-36" fmla="*/ 460475 h 1676780"/>
                <a:gd name="connsiteX7-37" fmla="*/ 1164882 w 1901190"/>
                <a:gd name="connsiteY7-38" fmla="*/ 266469 h 1676780"/>
                <a:gd name="connsiteX8-39" fmla="*/ 1622273 w 1901190"/>
                <a:gd name="connsiteY8-40" fmla="*/ 0 h 1676780"/>
                <a:gd name="connsiteX9-41" fmla="*/ 1866900 w 1901190"/>
                <a:gd name="connsiteY9-42" fmla="*/ 0 h 1676780"/>
                <a:gd name="connsiteX10-43" fmla="*/ 1901190 w 1901190"/>
                <a:gd name="connsiteY10-44" fmla="*/ 1666620 h 1676780"/>
                <a:gd name="connsiteX0-45" fmla="*/ 0 w 1901190"/>
                <a:gd name="connsiteY0-46" fmla="*/ 1676780 h 1687854"/>
                <a:gd name="connsiteX1-47" fmla="*/ 1451651 w 1901190"/>
                <a:gd name="connsiteY1-48" fmla="*/ 1664080 h 1687854"/>
                <a:gd name="connsiteX2-49" fmla="*/ 1451651 w 1901190"/>
                <a:gd name="connsiteY2-50" fmla="*/ 771911 h 1687854"/>
                <a:gd name="connsiteX3-51" fmla="*/ 1442400 w 1901190"/>
                <a:gd name="connsiteY3-52" fmla="*/ 539619 h 1687854"/>
                <a:gd name="connsiteX4-53" fmla="*/ 1391522 w 1901190"/>
                <a:gd name="connsiteY4-54" fmla="*/ 480518 h 1687854"/>
                <a:gd name="connsiteX5-55" fmla="*/ 1205996 w 1901190"/>
                <a:gd name="connsiteY5-56" fmla="*/ 460475 h 1687854"/>
                <a:gd name="connsiteX6-57" fmla="*/ 1164882 w 1901190"/>
                <a:gd name="connsiteY6-58" fmla="*/ 460475 h 1687854"/>
                <a:gd name="connsiteX7-59" fmla="*/ 1164882 w 1901190"/>
                <a:gd name="connsiteY7-60" fmla="*/ 266469 h 1687854"/>
                <a:gd name="connsiteX8-61" fmla="*/ 1622273 w 1901190"/>
                <a:gd name="connsiteY8-62" fmla="*/ 0 h 1687854"/>
                <a:gd name="connsiteX9-63" fmla="*/ 1866900 w 1901190"/>
                <a:gd name="connsiteY9-64" fmla="*/ 0 h 1687854"/>
                <a:gd name="connsiteX10-65" fmla="*/ 1882773 w 1901190"/>
                <a:gd name="connsiteY10-66" fmla="*/ 1519154 h 1687854"/>
                <a:gd name="connsiteX11" fmla="*/ 1901190 w 1901190"/>
                <a:gd name="connsiteY11" fmla="*/ 1666620 h 1687854"/>
                <a:gd name="connsiteX0-67" fmla="*/ 0 w 2517140"/>
                <a:gd name="connsiteY0-68" fmla="*/ 1676780 h 1681863"/>
                <a:gd name="connsiteX1-69" fmla="*/ 1451651 w 2517140"/>
                <a:gd name="connsiteY1-70" fmla="*/ 1664080 h 1681863"/>
                <a:gd name="connsiteX2-71" fmla="*/ 1451651 w 2517140"/>
                <a:gd name="connsiteY2-72" fmla="*/ 771911 h 1681863"/>
                <a:gd name="connsiteX3-73" fmla="*/ 1442400 w 2517140"/>
                <a:gd name="connsiteY3-74" fmla="*/ 539619 h 1681863"/>
                <a:gd name="connsiteX4-75" fmla="*/ 1391522 w 2517140"/>
                <a:gd name="connsiteY4-76" fmla="*/ 480518 h 1681863"/>
                <a:gd name="connsiteX5-77" fmla="*/ 1205996 w 2517140"/>
                <a:gd name="connsiteY5-78" fmla="*/ 460475 h 1681863"/>
                <a:gd name="connsiteX6-79" fmla="*/ 1164882 w 2517140"/>
                <a:gd name="connsiteY6-80" fmla="*/ 460475 h 1681863"/>
                <a:gd name="connsiteX7-81" fmla="*/ 1164882 w 2517140"/>
                <a:gd name="connsiteY7-82" fmla="*/ 266469 h 1681863"/>
                <a:gd name="connsiteX8-83" fmla="*/ 1622273 w 2517140"/>
                <a:gd name="connsiteY8-84" fmla="*/ 0 h 1681863"/>
                <a:gd name="connsiteX9-85" fmla="*/ 1866900 w 2517140"/>
                <a:gd name="connsiteY9-86" fmla="*/ 0 h 1681863"/>
                <a:gd name="connsiteX10-87" fmla="*/ 1882773 w 2517140"/>
                <a:gd name="connsiteY10-88" fmla="*/ 1519154 h 1681863"/>
                <a:gd name="connsiteX11-89" fmla="*/ 2517140 w 2517140"/>
                <a:gd name="connsiteY11-90" fmla="*/ 1653920 h 1681863"/>
                <a:gd name="connsiteX0-91" fmla="*/ 0 w 2517140"/>
                <a:gd name="connsiteY0-92" fmla="*/ 1676780 h 1752086"/>
                <a:gd name="connsiteX1-93" fmla="*/ 1451651 w 2517140"/>
                <a:gd name="connsiteY1-94" fmla="*/ 1664080 h 1752086"/>
                <a:gd name="connsiteX2-95" fmla="*/ 1451651 w 2517140"/>
                <a:gd name="connsiteY2-96" fmla="*/ 771911 h 1752086"/>
                <a:gd name="connsiteX3-97" fmla="*/ 1442400 w 2517140"/>
                <a:gd name="connsiteY3-98" fmla="*/ 539619 h 1752086"/>
                <a:gd name="connsiteX4-99" fmla="*/ 1391522 w 2517140"/>
                <a:gd name="connsiteY4-100" fmla="*/ 480518 h 1752086"/>
                <a:gd name="connsiteX5-101" fmla="*/ 1205996 w 2517140"/>
                <a:gd name="connsiteY5-102" fmla="*/ 460475 h 1752086"/>
                <a:gd name="connsiteX6-103" fmla="*/ 1164882 w 2517140"/>
                <a:gd name="connsiteY6-104" fmla="*/ 460475 h 1752086"/>
                <a:gd name="connsiteX7-105" fmla="*/ 1164882 w 2517140"/>
                <a:gd name="connsiteY7-106" fmla="*/ 266469 h 1752086"/>
                <a:gd name="connsiteX8-107" fmla="*/ 1622273 w 2517140"/>
                <a:gd name="connsiteY8-108" fmla="*/ 0 h 1752086"/>
                <a:gd name="connsiteX9-109" fmla="*/ 1866900 w 2517140"/>
                <a:gd name="connsiteY9-110" fmla="*/ 0 h 1752086"/>
                <a:gd name="connsiteX10-111" fmla="*/ 1882773 w 2517140"/>
                <a:gd name="connsiteY10-112" fmla="*/ 1627104 h 1752086"/>
                <a:gd name="connsiteX11-113" fmla="*/ 2517140 w 2517140"/>
                <a:gd name="connsiteY11-114" fmla="*/ 1653920 h 1752086"/>
                <a:gd name="connsiteX0-115" fmla="*/ 0 w 2517140"/>
                <a:gd name="connsiteY0-116" fmla="*/ 1676780 h 1752086"/>
                <a:gd name="connsiteX1-117" fmla="*/ 1451651 w 2517140"/>
                <a:gd name="connsiteY1-118" fmla="*/ 1664080 h 1752086"/>
                <a:gd name="connsiteX2-119" fmla="*/ 1451651 w 2517140"/>
                <a:gd name="connsiteY2-120" fmla="*/ 771911 h 1752086"/>
                <a:gd name="connsiteX3-121" fmla="*/ 1442400 w 2517140"/>
                <a:gd name="connsiteY3-122" fmla="*/ 539619 h 1752086"/>
                <a:gd name="connsiteX4-123" fmla="*/ 1391522 w 2517140"/>
                <a:gd name="connsiteY4-124" fmla="*/ 480518 h 1752086"/>
                <a:gd name="connsiteX5-125" fmla="*/ 1205996 w 2517140"/>
                <a:gd name="connsiteY5-126" fmla="*/ 460475 h 1752086"/>
                <a:gd name="connsiteX6-127" fmla="*/ 1164882 w 2517140"/>
                <a:gd name="connsiteY6-128" fmla="*/ 460475 h 1752086"/>
                <a:gd name="connsiteX7-129" fmla="*/ 1164882 w 2517140"/>
                <a:gd name="connsiteY7-130" fmla="*/ 266469 h 1752086"/>
                <a:gd name="connsiteX8-131" fmla="*/ 1622273 w 2517140"/>
                <a:gd name="connsiteY8-132" fmla="*/ 0 h 1752086"/>
                <a:gd name="connsiteX9-133" fmla="*/ 1866900 w 2517140"/>
                <a:gd name="connsiteY9-134" fmla="*/ 0 h 1752086"/>
                <a:gd name="connsiteX10-135" fmla="*/ 1882773 w 2517140"/>
                <a:gd name="connsiteY10-136" fmla="*/ 1627104 h 1752086"/>
                <a:gd name="connsiteX11-137" fmla="*/ 2517140 w 2517140"/>
                <a:gd name="connsiteY11-138" fmla="*/ 1653920 h 1752086"/>
                <a:gd name="connsiteX0-139" fmla="*/ 0 w 2517140"/>
                <a:gd name="connsiteY0-140" fmla="*/ 1676780 h 1752086"/>
                <a:gd name="connsiteX1-141" fmla="*/ 1451651 w 2517140"/>
                <a:gd name="connsiteY1-142" fmla="*/ 1664080 h 1752086"/>
                <a:gd name="connsiteX2-143" fmla="*/ 1451651 w 2517140"/>
                <a:gd name="connsiteY2-144" fmla="*/ 771911 h 1752086"/>
                <a:gd name="connsiteX3-145" fmla="*/ 1442400 w 2517140"/>
                <a:gd name="connsiteY3-146" fmla="*/ 539619 h 1752086"/>
                <a:gd name="connsiteX4-147" fmla="*/ 1391522 w 2517140"/>
                <a:gd name="connsiteY4-148" fmla="*/ 480518 h 1752086"/>
                <a:gd name="connsiteX5-149" fmla="*/ 1205996 w 2517140"/>
                <a:gd name="connsiteY5-150" fmla="*/ 460475 h 1752086"/>
                <a:gd name="connsiteX6-151" fmla="*/ 1164882 w 2517140"/>
                <a:gd name="connsiteY6-152" fmla="*/ 460475 h 1752086"/>
                <a:gd name="connsiteX7-153" fmla="*/ 1164882 w 2517140"/>
                <a:gd name="connsiteY7-154" fmla="*/ 266469 h 1752086"/>
                <a:gd name="connsiteX8-155" fmla="*/ 1622273 w 2517140"/>
                <a:gd name="connsiteY8-156" fmla="*/ 0 h 1752086"/>
                <a:gd name="connsiteX9-157" fmla="*/ 1866900 w 2517140"/>
                <a:gd name="connsiteY9-158" fmla="*/ 0 h 1752086"/>
                <a:gd name="connsiteX10-159" fmla="*/ 1882773 w 2517140"/>
                <a:gd name="connsiteY10-160" fmla="*/ 1627104 h 1752086"/>
                <a:gd name="connsiteX11-161" fmla="*/ 2517140 w 2517140"/>
                <a:gd name="connsiteY11-162" fmla="*/ 1653920 h 1752086"/>
                <a:gd name="connsiteX0-163" fmla="*/ 0 w 2929890"/>
                <a:gd name="connsiteY0-164" fmla="*/ 1676780 h 1744818"/>
                <a:gd name="connsiteX1-165" fmla="*/ 1451651 w 2929890"/>
                <a:gd name="connsiteY1-166" fmla="*/ 1664080 h 1744818"/>
                <a:gd name="connsiteX2-167" fmla="*/ 1451651 w 2929890"/>
                <a:gd name="connsiteY2-168" fmla="*/ 771911 h 1744818"/>
                <a:gd name="connsiteX3-169" fmla="*/ 1442400 w 2929890"/>
                <a:gd name="connsiteY3-170" fmla="*/ 539619 h 1744818"/>
                <a:gd name="connsiteX4-171" fmla="*/ 1391522 w 2929890"/>
                <a:gd name="connsiteY4-172" fmla="*/ 480518 h 1744818"/>
                <a:gd name="connsiteX5-173" fmla="*/ 1205996 w 2929890"/>
                <a:gd name="connsiteY5-174" fmla="*/ 460475 h 1744818"/>
                <a:gd name="connsiteX6-175" fmla="*/ 1164882 w 2929890"/>
                <a:gd name="connsiteY6-176" fmla="*/ 460475 h 1744818"/>
                <a:gd name="connsiteX7-177" fmla="*/ 1164882 w 2929890"/>
                <a:gd name="connsiteY7-178" fmla="*/ 266469 h 1744818"/>
                <a:gd name="connsiteX8-179" fmla="*/ 1622273 w 2929890"/>
                <a:gd name="connsiteY8-180" fmla="*/ 0 h 1744818"/>
                <a:gd name="connsiteX9-181" fmla="*/ 1866900 w 2929890"/>
                <a:gd name="connsiteY9-182" fmla="*/ 0 h 1744818"/>
                <a:gd name="connsiteX10-183" fmla="*/ 1882773 w 2929890"/>
                <a:gd name="connsiteY10-184" fmla="*/ 1627104 h 1744818"/>
                <a:gd name="connsiteX11-185" fmla="*/ 2929890 w 2929890"/>
                <a:gd name="connsiteY11-186" fmla="*/ 1634870 h 1744818"/>
                <a:gd name="connsiteX0-187" fmla="*/ 0 w 2929890"/>
                <a:gd name="connsiteY0-188" fmla="*/ 1676780 h 1767931"/>
                <a:gd name="connsiteX1-189" fmla="*/ 1451651 w 2929890"/>
                <a:gd name="connsiteY1-190" fmla="*/ 1664080 h 1767931"/>
                <a:gd name="connsiteX2-191" fmla="*/ 1451651 w 2929890"/>
                <a:gd name="connsiteY2-192" fmla="*/ 771911 h 1767931"/>
                <a:gd name="connsiteX3-193" fmla="*/ 1442400 w 2929890"/>
                <a:gd name="connsiteY3-194" fmla="*/ 539619 h 1767931"/>
                <a:gd name="connsiteX4-195" fmla="*/ 1391522 w 2929890"/>
                <a:gd name="connsiteY4-196" fmla="*/ 480518 h 1767931"/>
                <a:gd name="connsiteX5-197" fmla="*/ 1205996 w 2929890"/>
                <a:gd name="connsiteY5-198" fmla="*/ 460475 h 1767931"/>
                <a:gd name="connsiteX6-199" fmla="*/ 1164882 w 2929890"/>
                <a:gd name="connsiteY6-200" fmla="*/ 460475 h 1767931"/>
                <a:gd name="connsiteX7-201" fmla="*/ 1164882 w 2929890"/>
                <a:gd name="connsiteY7-202" fmla="*/ 266469 h 1767931"/>
                <a:gd name="connsiteX8-203" fmla="*/ 1622273 w 2929890"/>
                <a:gd name="connsiteY8-204" fmla="*/ 0 h 1767931"/>
                <a:gd name="connsiteX9-205" fmla="*/ 1866900 w 2929890"/>
                <a:gd name="connsiteY9-206" fmla="*/ 0 h 1767931"/>
                <a:gd name="connsiteX10-207" fmla="*/ 1882773 w 2929890"/>
                <a:gd name="connsiteY10-208" fmla="*/ 1627104 h 1767931"/>
                <a:gd name="connsiteX11-209" fmla="*/ 2929890 w 2929890"/>
                <a:gd name="connsiteY11-210" fmla="*/ 1634870 h 1767931"/>
                <a:gd name="connsiteX0-211" fmla="*/ 0 w 2929890"/>
                <a:gd name="connsiteY0-212" fmla="*/ 1676780 h 1768155"/>
                <a:gd name="connsiteX1-213" fmla="*/ 1451651 w 2929890"/>
                <a:gd name="connsiteY1-214" fmla="*/ 1664080 h 1768155"/>
                <a:gd name="connsiteX2-215" fmla="*/ 1451651 w 2929890"/>
                <a:gd name="connsiteY2-216" fmla="*/ 771911 h 1768155"/>
                <a:gd name="connsiteX3-217" fmla="*/ 1442400 w 2929890"/>
                <a:gd name="connsiteY3-218" fmla="*/ 539619 h 1768155"/>
                <a:gd name="connsiteX4-219" fmla="*/ 1391522 w 2929890"/>
                <a:gd name="connsiteY4-220" fmla="*/ 480518 h 1768155"/>
                <a:gd name="connsiteX5-221" fmla="*/ 1205996 w 2929890"/>
                <a:gd name="connsiteY5-222" fmla="*/ 460475 h 1768155"/>
                <a:gd name="connsiteX6-223" fmla="*/ 1164882 w 2929890"/>
                <a:gd name="connsiteY6-224" fmla="*/ 460475 h 1768155"/>
                <a:gd name="connsiteX7-225" fmla="*/ 1164882 w 2929890"/>
                <a:gd name="connsiteY7-226" fmla="*/ 266469 h 1768155"/>
                <a:gd name="connsiteX8-227" fmla="*/ 1622273 w 2929890"/>
                <a:gd name="connsiteY8-228" fmla="*/ 0 h 1768155"/>
                <a:gd name="connsiteX9-229" fmla="*/ 1866900 w 2929890"/>
                <a:gd name="connsiteY9-230" fmla="*/ 0 h 1768155"/>
                <a:gd name="connsiteX10-231" fmla="*/ 1882773 w 2929890"/>
                <a:gd name="connsiteY10-232" fmla="*/ 1627104 h 1768155"/>
                <a:gd name="connsiteX11-233" fmla="*/ 2929890 w 2929890"/>
                <a:gd name="connsiteY11-234" fmla="*/ 1634870 h 1768155"/>
                <a:gd name="connsiteX0-235" fmla="*/ 0 w 2929890"/>
                <a:gd name="connsiteY0-236" fmla="*/ 1676780 h 1792399"/>
                <a:gd name="connsiteX1-237" fmla="*/ 1451651 w 2929890"/>
                <a:gd name="connsiteY1-238" fmla="*/ 1664080 h 1792399"/>
                <a:gd name="connsiteX2-239" fmla="*/ 1451651 w 2929890"/>
                <a:gd name="connsiteY2-240" fmla="*/ 771911 h 1792399"/>
                <a:gd name="connsiteX3-241" fmla="*/ 1442400 w 2929890"/>
                <a:gd name="connsiteY3-242" fmla="*/ 539619 h 1792399"/>
                <a:gd name="connsiteX4-243" fmla="*/ 1391522 w 2929890"/>
                <a:gd name="connsiteY4-244" fmla="*/ 480518 h 1792399"/>
                <a:gd name="connsiteX5-245" fmla="*/ 1205996 w 2929890"/>
                <a:gd name="connsiteY5-246" fmla="*/ 460475 h 1792399"/>
                <a:gd name="connsiteX6-247" fmla="*/ 1164882 w 2929890"/>
                <a:gd name="connsiteY6-248" fmla="*/ 460475 h 1792399"/>
                <a:gd name="connsiteX7-249" fmla="*/ 1164882 w 2929890"/>
                <a:gd name="connsiteY7-250" fmla="*/ 266469 h 1792399"/>
                <a:gd name="connsiteX8-251" fmla="*/ 1622273 w 2929890"/>
                <a:gd name="connsiteY8-252" fmla="*/ 0 h 1792399"/>
                <a:gd name="connsiteX9-253" fmla="*/ 1866900 w 2929890"/>
                <a:gd name="connsiteY9-254" fmla="*/ 0 h 1792399"/>
                <a:gd name="connsiteX10-255" fmla="*/ 1895473 w 2929890"/>
                <a:gd name="connsiteY10-256" fmla="*/ 1658854 h 1792399"/>
                <a:gd name="connsiteX11-257" fmla="*/ 2929890 w 2929890"/>
                <a:gd name="connsiteY11-258" fmla="*/ 1634870 h 1792399"/>
                <a:gd name="connsiteX0-259" fmla="*/ 0 w 2929890"/>
                <a:gd name="connsiteY0-260" fmla="*/ 1676780 h 1792399"/>
                <a:gd name="connsiteX1-261" fmla="*/ 1451651 w 2929890"/>
                <a:gd name="connsiteY1-262" fmla="*/ 1664080 h 1792399"/>
                <a:gd name="connsiteX2-263" fmla="*/ 1451651 w 2929890"/>
                <a:gd name="connsiteY2-264" fmla="*/ 771911 h 1792399"/>
                <a:gd name="connsiteX3-265" fmla="*/ 1442400 w 2929890"/>
                <a:gd name="connsiteY3-266" fmla="*/ 539619 h 1792399"/>
                <a:gd name="connsiteX4-267" fmla="*/ 1391522 w 2929890"/>
                <a:gd name="connsiteY4-268" fmla="*/ 480518 h 1792399"/>
                <a:gd name="connsiteX5-269" fmla="*/ 1205996 w 2929890"/>
                <a:gd name="connsiteY5-270" fmla="*/ 460475 h 1792399"/>
                <a:gd name="connsiteX6-271" fmla="*/ 1164882 w 2929890"/>
                <a:gd name="connsiteY6-272" fmla="*/ 460475 h 1792399"/>
                <a:gd name="connsiteX7-273" fmla="*/ 1164882 w 2929890"/>
                <a:gd name="connsiteY7-274" fmla="*/ 266469 h 1792399"/>
                <a:gd name="connsiteX8-275" fmla="*/ 1622273 w 2929890"/>
                <a:gd name="connsiteY8-276" fmla="*/ 0 h 1792399"/>
                <a:gd name="connsiteX9-277" fmla="*/ 1866900 w 2929890"/>
                <a:gd name="connsiteY9-278" fmla="*/ 0 h 1792399"/>
                <a:gd name="connsiteX10-279" fmla="*/ 1895473 w 2929890"/>
                <a:gd name="connsiteY10-280" fmla="*/ 1658854 h 1792399"/>
                <a:gd name="connsiteX11-281" fmla="*/ 2929890 w 2929890"/>
                <a:gd name="connsiteY11-282" fmla="*/ 1634870 h 1792399"/>
                <a:gd name="connsiteX0-283" fmla="*/ 0 w 2929890"/>
                <a:gd name="connsiteY0-284" fmla="*/ 1676780 h 1792399"/>
                <a:gd name="connsiteX1-285" fmla="*/ 1451651 w 2929890"/>
                <a:gd name="connsiteY1-286" fmla="*/ 1664080 h 1792399"/>
                <a:gd name="connsiteX2-287" fmla="*/ 1451651 w 2929890"/>
                <a:gd name="connsiteY2-288" fmla="*/ 771911 h 1792399"/>
                <a:gd name="connsiteX3-289" fmla="*/ 1442400 w 2929890"/>
                <a:gd name="connsiteY3-290" fmla="*/ 539619 h 1792399"/>
                <a:gd name="connsiteX4-291" fmla="*/ 1391522 w 2929890"/>
                <a:gd name="connsiteY4-292" fmla="*/ 480518 h 1792399"/>
                <a:gd name="connsiteX5-293" fmla="*/ 1205996 w 2929890"/>
                <a:gd name="connsiteY5-294" fmla="*/ 460475 h 1792399"/>
                <a:gd name="connsiteX6-295" fmla="*/ 1164882 w 2929890"/>
                <a:gd name="connsiteY6-296" fmla="*/ 460475 h 1792399"/>
                <a:gd name="connsiteX7-297" fmla="*/ 1164882 w 2929890"/>
                <a:gd name="connsiteY7-298" fmla="*/ 266469 h 1792399"/>
                <a:gd name="connsiteX8-299" fmla="*/ 1622273 w 2929890"/>
                <a:gd name="connsiteY8-300" fmla="*/ 0 h 1792399"/>
                <a:gd name="connsiteX9-301" fmla="*/ 1866900 w 2929890"/>
                <a:gd name="connsiteY9-302" fmla="*/ 0 h 1792399"/>
                <a:gd name="connsiteX10-303" fmla="*/ 1895473 w 2929890"/>
                <a:gd name="connsiteY10-304" fmla="*/ 1658854 h 1792399"/>
                <a:gd name="connsiteX11-305" fmla="*/ 2929890 w 2929890"/>
                <a:gd name="connsiteY11-306" fmla="*/ 1634870 h 1792399"/>
                <a:gd name="connsiteX0-307" fmla="*/ 0 w 2929890"/>
                <a:gd name="connsiteY0-308" fmla="*/ 1676780 h 1807315"/>
                <a:gd name="connsiteX1-309" fmla="*/ 1451651 w 2929890"/>
                <a:gd name="connsiteY1-310" fmla="*/ 1664080 h 1807315"/>
                <a:gd name="connsiteX2-311" fmla="*/ 1451651 w 2929890"/>
                <a:gd name="connsiteY2-312" fmla="*/ 771911 h 1807315"/>
                <a:gd name="connsiteX3-313" fmla="*/ 1442400 w 2929890"/>
                <a:gd name="connsiteY3-314" fmla="*/ 539619 h 1807315"/>
                <a:gd name="connsiteX4-315" fmla="*/ 1391522 w 2929890"/>
                <a:gd name="connsiteY4-316" fmla="*/ 480518 h 1807315"/>
                <a:gd name="connsiteX5-317" fmla="*/ 1205996 w 2929890"/>
                <a:gd name="connsiteY5-318" fmla="*/ 460475 h 1807315"/>
                <a:gd name="connsiteX6-319" fmla="*/ 1164882 w 2929890"/>
                <a:gd name="connsiteY6-320" fmla="*/ 460475 h 1807315"/>
                <a:gd name="connsiteX7-321" fmla="*/ 1164882 w 2929890"/>
                <a:gd name="connsiteY7-322" fmla="*/ 266469 h 1807315"/>
                <a:gd name="connsiteX8-323" fmla="*/ 1622273 w 2929890"/>
                <a:gd name="connsiteY8-324" fmla="*/ 0 h 1807315"/>
                <a:gd name="connsiteX9-325" fmla="*/ 1866900 w 2929890"/>
                <a:gd name="connsiteY9-326" fmla="*/ 0 h 1807315"/>
                <a:gd name="connsiteX10-327" fmla="*/ 1876423 w 2929890"/>
                <a:gd name="connsiteY10-328" fmla="*/ 1677904 h 1807315"/>
                <a:gd name="connsiteX11-329" fmla="*/ 2929890 w 2929890"/>
                <a:gd name="connsiteY11-330" fmla="*/ 1634870 h 1807315"/>
                <a:gd name="connsiteX0-331" fmla="*/ 0 w 2929890"/>
                <a:gd name="connsiteY0-332" fmla="*/ 1676780 h 1807316"/>
                <a:gd name="connsiteX1-333" fmla="*/ 1451651 w 2929890"/>
                <a:gd name="connsiteY1-334" fmla="*/ 1664080 h 1807316"/>
                <a:gd name="connsiteX2-335" fmla="*/ 1451651 w 2929890"/>
                <a:gd name="connsiteY2-336" fmla="*/ 771911 h 1807316"/>
                <a:gd name="connsiteX3-337" fmla="*/ 1442400 w 2929890"/>
                <a:gd name="connsiteY3-338" fmla="*/ 539619 h 1807316"/>
                <a:gd name="connsiteX4-339" fmla="*/ 1391522 w 2929890"/>
                <a:gd name="connsiteY4-340" fmla="*/ 480518 h 1807316"/>
                <a:gd name="connsiteX5-341" fmla="*/ 1205996 w 2929890"/>
                <a:gd name="connsiteY5-342" fmla="*/ 460475 h 1807316"/>
                <a:gd name="connsiteX6-343" fmla="*/ 1164882 w 2929890"/>
                <a:gd name="connsiteY6-344" fmla="*/ 460475 h 1807316"/>
                <a:gd name="connsiteX7-345" fmla="*/ 1164882 w 2929890"/>
                <a:gd name="connsiteY7-346" fmla="*/ 266469 h 1807316"/>
                <a:gd name="connsiteX8-347" fmla="*/ 1622273 w 2929890"/>
                <a:gd name="connsiteY8-348" fmla="*/ 0 h 1807316"/>
                <a:gd name="connsiteX9-349" fmla="*/ 1866900 w 2929890"/>
                <a:gd name="connsiteY9-350" fmla="*/ 0 h 1807316"/>
                <a:gd name="connsiteX10-351" fmla="*/ 1876423 w 2929890"/>
                <a:gd name="connsiteY10-352" fmla="*/ 1677904 h 1807316"/>
                <a:gd name="connsiteX11-353" fmla="*/ 2929890 w 2929890"/>
                <a:gd name="connsiteY11-354" fmla="*/ 1634870 h 1807316"/>
                <a:gd name="connsiteX0-355" fmla="*/ 0 w 2929890"/>
                <a:gd name="connsiteY0-356" fmla="*/ 1676780 h 1807316"/>
                <a:gd name="connsiteX1-357" fmla="*/ 1451651 w 2929890"/>
                <a:gd name="connsiteY1-358" fmla="*/ 1664080 h 1807316"/>
                <a:gd name="connsiteX2-359" fmla="*/ 1451651 w 2929890"/>
                <a:gd name="connsiteY2-360" fmla="*/ 771911 h 1807316"/>
                <a:gd name="connsiteX3-361" fmla="*/ 1442400 w 2929890"/>
                <a:gd name="connsiteY3-362" fmla="*/ 539619 h 1807316"/>
                <a:gd name="connsiteX4-363" fmla="*/ 1391522 w 2929890"/>
                <a:gd name="connsiteY4-364" fmla="*/ 480518 h 1807316"/>
                <a:gd name="connsiteX5-365" fmla="*/ 1205996 w 2929890"/>
                <a:gd name="connsiteY5-366" fmla="*/ 460475 h 1807316"/>
                <a:gd name="connsiteX6-367" fmla="*/ 1164882 w 2929890"/>
                <a:gd name="connsiteY6-368" fmla="*/ 460475 h 1807316"/>
                <a:gd name="connsiteX7-369" fmla="*/ 1164882 w 2929890"/>
                <a:gd name="connsiteY7-370" fmla="*/ 266469 h 1807316"/>
                <a:gd name="connsiteX8-371" fmla="*/ 1622273 w 2929890"/>
                <a:gd name="connsiteY8-372" fmla="*/ 0 h 1807316"/>
                <a:gd name="connsiteX9-373" fmla="*/ 1866900 w 2929890"/>
                <a:gd name="connsiteY9-374" fmla="*/ 0 h 1807316"/>
                <a:gd name="connsiteX10-375" fmla="*/ 1876423 w 2929890"/>
                <a:gd name="connsiteY10-376" fmla="*/ 1677904 h 1807316"/>
                <a:gd name="connsiteX11-377" fmla="*/ 2929890 w 2929890"/>
                <a:gd name="connsiteY11-378" fmla="*/ 1634870 h 1807316"/>
                <a:gd name="connsiteX0-379" fmla="*/ 0 w 2929890"/>
                <a:gd name="connsiteY0-380" fmla="*/ 1676780 h 1807316"/>
                <a:gd name="connsiteX1-381" fmla="*/ 1451651 w 2929890"/>
                <a:gd name="connsiteY1-382" fmla="*/ 1664080 h 1807316"/>
                <a:gd name="connsiteX2-383" fmla="*/ 1451651 w 2929890"/>
                <a:gd name="connsiteY2-384" fmla="*/ 771911 h 1807316"/>
                <a:gd name="connsiteX3-385" fmla="*/ 1442400 w 2929890"/>
                <a:gd name="connsiteY3-386" fmla="*/ 539619 h 1807316"/>
                <a:gd name="connsiteX4-387" fmla="*/ 1391522 w 2929890"/>
                <a:gd name="connsiteY4-388" fmla="*/ 480518 h 1807316"/>
                <a:gd name="connsiteX5-389" fmla="*/ 1205996 w 2929890"/>
                <a:gd name="connsiteY5-390" fmla="*/ 460475 h 1807316"/>
                <a:gd name="connsiteX6-391" fmla="*/ 1164882 w 2929890"/>
                <a:gd name="connsiteY6-392" fmla="*/ 460475 h 1807316"/>
                <a:gd name="connsiteX7-393" fmla="*/ 1164882 w 2929890"/>
                <a:gd name="connsiteY7-394" fmla="*/ 266469 h 1807316"/>
                <a:gd name="connsiteX8-395" fmla="*/ 1622273 w 2929890"/>
                <a:gd name="connsiteY8-396" fmla="*/ 0 h 1807316"/>
                <a:gd name="connsiteX9-397" fmla="*/ 1866900 w 2929890"/>
                <a:gd name="connsiteY9-398" fmla="*/ 0 h 1807316"/>
                <a:gd name="connsiteX10-399" fmla="*/ 1876423 w 2929890"/>
                <a:gd name="connsiteY10-400" fmla="*/ 1677904 h 1807316"/>
                <a:gd name="connsiteX11-401" fmla="*/ 2929890 w 2929890"/>
                <a:gd name="connsiteY11-402" fmla="*/ 1634870 h 1807316"/>
                <a:gd name="connsiteX0-403" fmla="*/ 0 w 2929890"/>
                <a:gd name="connsiteY0-404" fmla="*/ 1676780 h 1677904"/>
                <a:gd name="connsiteX1-405" fmla="*/ 1451651 w 2929890"/>
                <a:gd name="connsiteY1-406" fmla="*/ 1664080 h 1677904"/>
                <a:gd name="connsiteX2-407" fmla="*/ 1451651 w 2929890"/>
                <a:gd name="connsiteY2-408" fmla="*/ 771911 h 1677904"/>
                <a:gd name="connsiteX3-409" fmla="*/ 1442400 w 2929890"/>
                <a:gd name="connsiteY3-410" fmla="*/ 539619 h 1677904"/>
                <a:gd name="connsiteX4-411" fmla="*/ 1391522 w 2929890"/>
                <a:gd name="connsiteY4-412" fmla="*/ 480518 h 1677904"/>
                <a:gd name="connsiteX5-413" fmla="*/ 1205996 w 2929890"/>
                <a:gd name="connsiteY5-414" fmla="*/ 460475 h 1677904"/>
                <a:gd name="connsiteX6-415" fmla="*/ 1164882 w 2929890"/>
                <a:gd name="connsiteY6-416" fmla="*/ 460475 h 1677904"/>
                <a:gd name="connsiteX7-417" fmla="*/ 1164882 w 2929890"/>
                <a:gd name="connsiteY7-418" fmla="*/ 266469 h 1677904"/>
                <a:gd name="connsiteX8-419" fmla="*/ 1622273 w 2929890"/>
                <a:gd name="connsiteY8-420" fmla="*/ 0 h 1677904"/>
                <a:gd name="connsiteX9-421" fmla="*/ 1866900 w 2929890"/>
                <a:gd name="connsiteY9-422" fmla="*/ 0 h 1677904"/>
                <a:gd name="connsiteX10-423" fmla="*/ 1876423 w 2929890"/>
                <a:gd name="connsiteY10-424" fmla="*/ 1677904 h 1677904"/>
                <a:gd name="connsiteX11-425" fmla="*/ 2929890 w 2929890"/>
                <a:gd name="connsiteY11-426" fmla="*/ 1634870 h 1677904"/>
                <a:gd name="connsiteX0-427" fmla="*/ 0 w 2942590"/>
                <a:gd name="connsiteY0-428" fmla="*/ 1676780 h 1677904"/>
                <a:gd name="connsiteX1-429" fmla="*/ 1451651 w 2942590"/>
                <a:gd name="connsiteY1-430" fmla="*/ 1664080 h 1677904"/>
                <a:gd name="connsiteX2-431" fmla="*/ 1451651 w 2942590"/>
                <a:gd name="connsiteY2-432" fmla="*/ 771911 h 1677904"/>
                <a:gd name="connsiteX3-433" fmla="*/ 1442400 w 2942590"/>
                <a:gd name="connsiteY3-434" fmla="*/ 539619 h 1677904"/>
                <a:gd name="connsiteX4-435" fmla="*/ 1391522 w 2942590"/>
                <a:gd name="connsiteY4-436" fmla="*/ 480518 h 1677904"/>
                <a:gd name="connsiteX5-437" fmla="*/ 1205996 w 2942590"/>
                <a:gd name="connsiteY5-438" fmla="*/ 460475 h 1677904"/>
                <a:gd name="connsiteX6-439" fmla="*/ 1164882 w 2942590"/>
                <a:gd name="connsiteY6-440" fmla="*/ 460475 h 1677904"/>
                <a:gd name="connsiteX7-441" fmla="*/ 1164882 w 2942590"/>
                <a:gd name="connsiteY7-442" fmla="*/ 266469 h 1677904"/>
                <a:gd name="connsiteX8-443" fmla="*/ 1622273 w 2942590"/>
                <a:gd name="connsiteY8-444" fmla="*/ 0 h 1677904"/>
                <a:gd name="connsiteX9-445" fmla="*/ 1866900 w 2942590"/>
                <a:gd name="connsiteY9-446" fmla="*/ 0 h 1677904"/>
                <a:gd name="connsiteX10-447" fmla="*/ 1876423 w 2942590"/>
                <a:gd name="connsiteY10-448" fmla="*/ 1677904 h 1677904"/>
                <a:gd name="connsiteX11-449" fmla="*/ 2942590 w 2942590"/>
                <a:gd name="connsiteY11-450" fmla="*/ 1653920 h 1677904"/>
                <a:gd name="connsiteX0-451" fmla="*/ 0 w 2580640"/>
                <a:gd name="connsiteY0-452" fmla="*/ 1676780 h 1692020"/>
                <a:gd name="connsiteX1-453" fmla="*/ 1451651 w 2580640"/>
                <a:gd name="connsiteY1-454" fmla="*/ 1664080 h 1692020"/>
                <a:gd name="connsiteX2-455" fmla="*/ 1451651 w 2580640"/>
                <a:gd name="connsiteY2-456" fmla="*/ 771911 h 1692020"/>
                <a:gd name="connsiteX3-457" fmla="*/ 1442400 w 2580640"/>
                <a:gd name="connsiteY3-458" fmla="*/ 539619 h 1692020"/>
                <a:gd name="connsiteX4-459" fmla="*/ 1391522 w 2580640"/>
                <a:gd name="connsiteY4-460" fmla="*/ 480518 h 1692020"/>
                <a:gd name="connsiteX5-461" fmla="*/ 1205996 w 2580640"/>
                <a:gd name="connsiteY5-462" fmla="*/ 460475 h 1692020"/>
                <a:gd name="connsiteX6-463" fmla="*/ 1164882 w 2580640"/>
                <a:gd name="connsiteY6-464" fmla="*/ 460475 h 1692020"/>
                <a:gd name="connsiteX7-465" fmla="*/ 1164882 w 2580640"/>
                <a:gd name="connsiteY7-466" fmla="*/ 266469 h 1692020"/>
                <a:gd name="connsiteX8-467" fmla="*/ 1622273 w 2580640"/>
                <a:gd name="connsiteY8-468" fmla="*/ 0 h 1692020"/>
                <a:gd name="connsiteX9-469" fmla="*/ 1866900 w 2580640"/>
                <a:gd name="connsiteY9-470" fmla="*/ 0 h 1692020"/>
                <a:gd name="connsiteX10-471" fmla="*/ 1876423 w 2580640"/>
                <a:gd name="connsiteY10-472" fmla="*/ 1677904 h 1692020"/>
                <a:gd name="connsiteX11-473" fmla="*/ 2580640 w 2580640"/>
                <a:gd name="connsiteY11-474" fmla="*/ 1692020 h 1692020"/>
                <a:gd name="connsiteX0-475" fmla="*/ 0 w 2574290"/>
                <a:gd name="connsiteY0-476" fmla="*/ 1676780 h 1677904"/>
                <a:gd name="connsiteX1-477" fmla="*/ 1451651 w 2574290"/>
                <a:gd name="connsiteY1-478" fmla="*/ 1664080 h 1677904"/>
                <a:gd name="connsiteX2-479" fmla="*/ 1451651 w 2574290"/>
                <a:gd name="connsiteY2-480" fmla="*/ 771911 h 1677904"/>
                <a:gd name="connsiteX3-481" fmla="*/ 1442400 w 2574290"/>
                <a:gd name="connsiteY3-482" fmla="*/ 539619 h 1677904"/>
                <a:gd name="connsiteX4-483" fmla="*/ 1391522 w 2574290"/>
                <a:gd name="connsiteY4-484" fmla="*/ 480518 h 1677904"/>
                <a:gd name="connsiteX5-485" fmla="*/ 1205996 w 2574290"/>
                <a:gd name="connsiteY5-486" fmla="*/ 460475 h 1677904"/>
                <a:gd name="connsiteX6-487" fmla="*/ 1164882 w 2574290"/>
                <a:gd name="connsiteY6-488" fmla="*/ 460475 h 1677904"/>
                <a:gd name="connsiteX7-489" fmla="*/ 1164882 w 2574290"/>
                <a:gd name="connsiteY7-490" fmla="*/ 266469 h 1677904"/>
                <a:gd name="connsiteX8-491" fmla="*/ 1622273 w 2574290"/>
                <a:gd name="connsiteY8-492" fmla="*/ 0 h 1677904"/>
                <a:gd name="connsiteX9-493" fmla="*/ 1866900 w 2574290"/>
                <a:gd name="connsiteY9-494" fmla="*/ 0 h 1677904"/>
                <a:gd name="connsiteX10-495" fmla="*/ 1876423 w 2574290"/>
                <a:gd name="connsiteY10-496" fmla="*/ 1677904 h 1677904"/>
                <a:gd name="connsiteX11-497" fmla="*/ 2574290 w 2574290"/>
                <a:gd name="connsiteY11-498" fmla="*/ 1672970 h 1677904"/>
                <a:gd name="connsiteX0-499" fmla="*/ 0 w 2580640"/>
                <a:gd name="connsiteY0-500" fmla="*/ 1670430 h 1677904"/>
                <a:gd name="connsiteX1-501" fmla="*/ 1458001 w 2580640"/>
                <a:gd name="connsiteY1-502" fmla="*/ 1664080 h 1677904"/>
                <a:gd name="connsiteX2-503" fmla="*/ 1458001 w 2580640"/>
                <a:gd name="connsiteY2-504" fmla="*/ 771911 h 1677904"/>
                <a:gd name="connsiteX3-505" fmla="*/ 1448750 w 2580640"/>
                <a:gd name="connsiteY3-506" fmla="*/ 539619 h 1677904"/>
                <a:gd name="connsiteX4-507" fmla="*/ 1397872 w 2580640"/>
                <a:gd name="connsiteY4-508" fmla="*/ 480518 h 1677904"/>
                <a:gd name="connsiteX5-509" fmla="*/ 1212346 w 2580640"/>
                <a:gd name="connsiteY5-510" fmla="*/ 460475 h 1677904"/>
                <a:gd name="connsiteX6-511" fmla="*/ 1171232 w 2580640"/>
                <a:gd name="connsiteY6-512" fmla="*/ 460475 h 1677904"/>
                <a:gd name="connsiteX7-513" fmla="*/ 1171232 w 2580640"/>
                <a:gd name="connsiteY7-514" fmla="*/ 266469 h 1677904"/>
                <a:gd name="connsiteX8-515" fmla="*/ 1628623 w 2580640"/>
                <a:gd name="connsiteY8-516" fmla="*/ 0 h 1677904"/>
                <a:gd name="connsiteX9-517" fmla="*/ 1873250 w 2580640"/>
                <a:gd name="connsiteY9-518" fmla="*/ 0 h 1677904"/>
                <a:gd name="connsiteX10-519" fmla="*/ 1882773 w 2580640"/>
                <a:gd name="connsiteY10-520" fmla="*/ 1677904 h 1677904"/>
                <a:gd name="connsiteX11-521" fmla="*/ 2580640 w 2580640"/>
                <a:gd name="connsiteY11-522" fmla="*/ 1672970 h 1677904"/>
                <a:gd name="connsiteX0-523" fmla="*/ 0 w 3602990"/>
                <a:gd name="connsiteY0-524" fmla="*/ 1683130 h 1683130"/>
                <a:gd name="connsiteX1-525" fmla="*/ 2480351 w 3602990"/>
                <a:gd name="connsiteY1-526" fmla="*/ 1664080 h 1683130"/>
                <a:gd name="connsiteX2-527" fmla="*/ 2480351 w 3602990"/>
                <a:gd name="connsiteY2-528" fmla="*/ 771911 h 1683130"/>
                <a:gd name="connsiteX3-529" fmla="*/ 2471100 w 3602990"/>
                <a:gd name="connsiteY3-530" fmla="*/ 539619 h 1683130"/>
                <a:gd name="connsiteX4-531" fmla="*/ 2420222 w 3602990"/>
                <a:gd name="connsiteY4-532" fmla="*/ 480518 h 1683130"/>
                <a:gd name="connsiteX5-533" fmla="*/ 2234696 w 3602990"/>
                <a:gd name="connsiteY5-534" fmla="*/ 460475 h 1683130"/>
                <a:gd name="connsiteX6-535" fmla="*/ 2193582 w 3602990"/>
                <a:gd name="connsiteY6-536" fmla="*/ 460475 h 1683130"/>
                <a:gd name="connsiteX7-537" fmla="*/ 2193582 w 3602990"/>
                <a:gd name="connsiteY7-538" fmla="*/ 266469 h 1683130"/>
                <a:gd name="connsiteX8-539" fmla="*/ 2650973 w 3602990"/>
                <a:gd name="connsiteY8-540" fmla="*/ 0 h 1683130"/>
                <a:gd name="connsiteX9-541" fmla="*/ 2895600 w 3602990"/>
                <a:gd name="connsiteY9-542" fmla="*/ 0 h 1683130"/>
                <a:gd name="connsiteX10-543" fmla="*/ 2905123 w 3602990"/>
                <a:gd name="connsiteY10-544" fmla="*/ 1677904 h 1683130"/>
                <a:gd name="connsiteX11-545" fmla="*/ 3602990 w 3602990"/>
                <a:gd name="connsiteY11-546" fmla="*/ 1672970 h 1683130"/>
                <a:gd name="connsiteX0-547" fmla="*/ 0 w 3602990"/>
                <a:gd name="connsiteY0-548" fmla="*/ 1676780 h 1677904"/>
                <a:gd name="connsiteX1-549" fmla="*/ 2480351 w 3602990"/>
                <a:gd name="connsiteY1-550" fmla="*/ 1664080 h 1677904"/>
                <a:gd name="connsiteX2-551" fmla="*/ 2480351 w 3602990"/>
                <a:gd name="connsiteY2-552" fmla="*/ 771911 h 1677904"/>
                <a:gd name="connsiteX3-553" fmla="*/ 2471100 w 3602990"/>
                <a:gd name="connsiteY3-554" fmla="*/ 539619 h 1677904"/>
                <a:gd name="connsiteX4-555" fmla="*/ 2420222 w 3602990"/>
                <a:gd name="connsiteY4-556" fmla="*/ 480518 h 1677904"/>
                <a:gd name="connsiteX5-557" fmla="*/ 2234696 w 3602990"/>
                <a:gd name="connsiteY5-558" fmla="*/ 460475 h 1677904"/>
                <a:gd name="connsiteX6-559" fmla="*/ 2193582 w 3602990"/>
                <a:gd name="connsiteY6-560" fmla="*/ 460475 h 1677904"/>
                <a:gd name="connsiteX7-561" fmla="*/ 2193582 w 3602990"/>
                <a:gd name="connsiteY7-562" fmla="*/ 266469 h 1677904"/>
                <a:gd name="connsiteX8-563" fmla="*/ 2650973 w 3602990"/>
                <a:gd name="connsiteY8-564" fmla="*/ 0 h 1677904"/>
                <a:gd name="connsiteX9-565" fmla="*/ 2895600 w 3602990"/>
                <a:gd name="connsiteY9-566" fmla="*/ 0 h 1677904"/>
                <a:gd name="connsiteX10-567" fmla="*/ 2905123 w 3602990"/>
                <a:gd name="connsiteY10-568" fmla="*/ 1677904 h 1677904"/>
                <a:gd name="connsiteX11-569" fmla="*/ 3602990 w 3602990"/>
                <a:gd name="connsiteY11-570" fmla="*/ 1672970 h 1677904"/>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89" y="connsiteY11-90"/>
                </a:cxn>
              </a:cxnLst>
              <a:rect l="l" t="t" r="r" b="b"/>
              <a:pathLst>
                <a:path w="3602990" h="1677904">
                  <a:moveTo>
                    <a:pt x="0" y="1676780"/>
                  </a:moveTo>
                  <a:lnTo>
                    <a:pt x="2480351" y="1664080"/>
                  </a:lnTo>
                  <a:lnTo>
                    <a:pt x="2480351" y="771911"/>
                  </a:lnTo>
                  <a:cubicBezTo>
                    <a:pt x="2480351" y="643088"/>
                    <a:pt x="2477267" y="565657"/>
                    <a:pt x="2471100" y="539619"/>
                  </a:cubicBezTo>
                  <a:cubicBezTo>
                    <a:pt x="2464933" y="513580"/>
                    <a:pt x="2447974" y="493880"/>
                    <a:pt x="2420222" y="480518"/>
                  </a:cubicBezTo>
                  <a:cubicBezTo>
                    <a:pt x="2392470" y="467156"/>
                    <a:pt x="2330628" y="460475"/>
                    <a:pt x="2234696" y="460475"/>
                  </a:cubicBezTo>
                  <a:lnTo>
                    <a:pt x="2193582" y="460475"/>
                  </a:lnTo>
                  <a:lnTo>
                    <a:pt x="2193582" y="266469"/>
                  </a:lnTo>
                  <a:cubicBezTo>
                    <a:pt x="2394355" y="223257"/>
                    <a:pt x="2546818" y="134434"/>
                    <a:pt x="2650973" y="0"/>
                  </a:cubicBezTo>
                  <a:lnTo>
                    <a:pt x="2895600" y="0"/>
                  </a:lnTo>
                  <a:cubicBezTo>
                    <a:pt x="2907267" y="614084"/>
                    <a:pt x="2905758" y="859326"/>
                    <a:pt x="2905123" y="1677904"/>
                  </a:cubicBezTo>
                  <a:lnTo>
                    <a:pt x="3602990" y="1672970"/>
                  </a:lnTo>
                </a:path>
              </a:pathLst>
            </a:custGeom>
            <a:no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n>
                  <a:solidFill>
                    <a:schemeClr val="accent1"/>
                  </a:solidFill>
                </a:ln>
                <a:noFill/>
                <a:latin typeface="思源黑体 HW" panose="020B0500000000000000" charset="-122"/>
                <a:ea typeface="PangMenZhengDao" panose="02010600030101010101" pitchFamily="2" charset="-122"/>
                <a:sym typeface="思源黑体 HW" panose="020B0500000000000000" charset="-122"/>
              </a:endParaRPr>
            </a:p>
          </p:txBody>
        </p:sp>
        <p:grpSp>
          <p:nvGrpSpPr>
            <p:cNvPr id="3" name="组合 67"/>
            <p:cNvGrpSpPr/>
            <p:nvPr/>
          </p:nvGrpSpPr>
          <p:grpSpPr>
            <a:xfrm rot="0">
              <a:off x="15842" y="4651"/>
              <a:ext cx="275" cy="276"/>
              <a:chOff x="2218721" y="3717673"/>
              <a:chExt cx="248226" cy="248226"/>
            </a:xfrm>
            <a:solidFill>
              <a:srgbClr val="040822"/>
            </a:solidFill>
          </p:grpSpPr>
          <p:sp>
            <p:nvSpPr>
              <p:cNvPr id="69" name="椭圆 68"/>
              <p:cNvSpPr/>
              <p:nvPr/>
            </p:nvSpPr>
            <p:spPr>
              <a:xfrm>
                <a:off x="2218721" y="3717673"/>
                <a:ext cx="248226" cy="24822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sp>
            <p:nvSpPr>
              <p:cNvPr id="70" name="椭圆 69"/>
              <p:cNvSpPr/>
              <p:nvPr/>
            </p:nvSpPr>
            <p:spPr>
              <a:xfrm>
                <a:off x="2262420" y="3763753"/>
                <a:ext cx="156066" cy="15606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grpSp>
        <p:sp>
          <p:nvSpPr>
            <p:cNvPr id="56" name="išľíďè"/>
            <p:cNvSpPr/>
            <p:nvPr/>
          </p:nvSpPr>
          <p:spPr bwMode="auto">
            <a:xfrm>
              <a:off x="13283" y="7895"/>
              <a:ext cx="3916" cy="7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lstStyle/>
            <a:p>
              <a:pPr marL="0" marR="0" lvl="0" indent="0" algn="l" defTabSz="913765" rtl="0" eaLnBrk="1" fontAlgn="auto" latinLnBrk="0" hangingPunct="1">
                <a:lnSpc>
                  <a:spcPct val="120000"/>
                </a:lnSpc>
                <a:spcBef>
                  <a:spcPct val="0"/>
                </a:spcBef>
                <a:spcAft>
                  <a:spcPts val="0"/>
                </a:spcAft>
                <a:buClrTx/>
                <a:buSzTx/>
                <a:buFontTx/>
                <a:buNone/>
                <a:defRPr/>
              </a:pPr>
              <a:r>
                <a:rPr lang="zh-CN" altLang="en-US" sz="1200" dirty="0" smtClean="0">
                  <a:solidFill>
                    <a:schemeClr val="bg1"/>
                  </a:solidFill>
                  <a:latin typeface="宋体" panose="02010600030101010101" pitchFamily="2" charset="-122"/>
                  <a:ea typeface="宋体" panose="02010600030101010101" pitchFamily="2" charset="-122"/>
                  <a:sym typeface="思源黑体 HW" panose="020B0500000000000000" charset="-122"/>
                </a:rPr>
                <a:t>◎客户端  ◎点价通</a:t>
              </a:r>
              <a:r>
                <a:rPr lang="zh-CN" altLang="en-US" sz="1200" dirty="0" smtClean="0">
                  <a:solidFill>
                    <a:schemeClr val="bg1"/>
                  </a:solidFill>
                  <a:latin typeface="宋体" panose="02010600030101010101" pitchFamily="2" charset="-122"/>
                  <a:ea typeface="宋体" panose="02010600030101010101" pitchFamily="2" charset="-122"/>
                  <a:sym typeface="思源黑体 HW" panose="020B0500000000000000" charset="-122"/>
                </a:rPr>
                <a:t>  </a:t>
              </a:r>
              <a:endParaRPr lang="zh-CN" altLang="en-US" sz="1200" dirty="0" smtClean="0">
                <a:solidFill>
                  <a:schemeClr val="bg1"/>
                </a:solidFill>
                <a:latin typeface="宋体" panose="02010600030101010101" pitchFamily="2" charset="-122"/>
                <a:ea typeface="宋体" panose="02010600030101010101" pitchFamily="2" charset="-122"/>
                <a:sym typeface="思源黑体 HW" panose="020B0500000000000000" charset="-122"/>
              </a:endParaRPr>
            </a:p>
            <a:p>
              <a:pPr marL="0" marR="0" lvl="0" indent="0" algn="l" defTabSz="913765" rtl="0" eaLnBrk="1" fontAlgn="auto" latinLnBrk="0" hangingPunct="1">
                <a:lnSpc>
                  <a:spcPct val="120000"/>
                </a:lnSpc>
                <a:spcBef>
                  <a:spcPct val="0"/>
                </a:spcBef>
                <a:spcAft>
                  <a:spcPts val="0"/>
                </a:spcAft>
                <a:buClrTx/>
                <a:buSzTx/>
                <a:buFontTx/>
                <a:buNone/>
                <a:defRPr/>
              </a:pPr>
              <a:endParaRPr lang="zh-CN" altLang="en-US" sz="1200" dirty="0" smtClean="0">
                <a:solidFill>
                  <a:schemeClr val="bg1"/>
                </a:solidFill>
                <a:latin typeface="宋体" panose="02010600030101010101" pitchFamily="2" charset="-122"/>
                <a:ea typeface="宋体" panose="02010600030101010101" pitchFamily="2" charset="-122"/>
                <a:sym typeface="思源黑体 HW" panose="020B0500000000000000" charset="-122"/>
              </a:endParaRPr>
            </a:p>
            <a:p>
              <a:pPr marL="0" marR="0" lvl="0" indent="0" algn="l" defTabSz="913765" rtl="0" eaLnBrk="1" fontAlgn="auto" latinLnBrk="0" hangingPunct="1">
                <a:lnSpc>
                  <a:spcPct val="120000"/>
                </a:lnSpc>
                <a:spcBef>
                  <a:spcPct val="0"/>
                </a:spcBef>
                <a:spcAft>
                  <a:spcPts val="0"/>
                </a:spcAft>
                <a:buClrTx/>
                <a:buSzTx/>
                <a:buFontTx/>
                <a:buNone/>
                <a:defRPr/>
              </a:pPr>
              <a:r>
                <a:rPr lang="zh-CN" altLang="en-US" sz="1200" dirty="0" smtClean="0">
                  <a:solidFill>
                    <a:schemeClr val="bg1"/>
                  </a:solidFill>
                  <a:latin typeface="宋体" panose="02010600030101010101" pitchFamily="2" charset="-122"/>
                  <a:ea typeface="宋体" panose="02010600030101010101" pitchFamily="2" charset="-122"/>
                  <a:sym typeface="思源黑体 HW" panose="020B0500000000000000" charset="-122"/>
                </a:rPr>
                <a:t>◎预约</a:t>
              </a:r>
              <a:r>
                <a:rPr lang="en-US" altLang="zh-CN" sz="1200" dirty="0" smtClean="0">
                  <a:solidFill>
                    <a:schemeClr val="bg1"/>
                  </a:solidFill>
                  <a:latin typeface="宋体" panose="02010600030101010101" pitchFamily="2" charset="-122"/>
                  <a:ea typeface="宋体" panose="02010600030101010101" pitchFamily="2" charset="-122"/>
                  <a:sym typeface="思源黑体 HW" panose="020B0500000000000000" charset="-122"/>
                </a:rPr>
                <a:t>100</a:t>
              </a:r>
              <a:endParaRPr lang="zh-CN" altLang="en-US" sz="1200" dirty="0" smtClean="0">
                <a:solidFill>
                  <a:schemeClr val="bg1"/>
                </a:solidFill>
                <a:latin typeface="宋体" panose="02010600030101010101" pitchFamily="2" charset="-122"/>
                <a:ea typeface="宋体" panose="02010600030101010101" pitchFamily="2" charset="-122"/>
                <a:sym typeface="思源黑体 HW" panose="020B0500000000000000" charset="-122"/>
              </a:endParaRPr>
            </a:p>
            <a:p>
              <a:pPr defTabSz="913765">
                <a:lnSpc>
                  <a:spcPct val="120000"/>
                </a:lnSpc>
                <a:spcBef>
                  <a:spcPct val="0"/>
                </a:spcBef>
                <a:defRPr/>
              </a:pPr>
              <a:endParaRPr lang="zh-CN" altLang="en-US" sz="1200" dirty="0" smtClean="0">
                <a:solidFill>
                  <a:schemeClr val="bg1"/>
                </a:solidFill>
                <a:latin typeface="宋体" panose="02010600030101010101" pitchFamily="2" charset="-122"/>
                <a:ea typeface="宋体" panose="02010600030101010101" pitchFamily="2" charset="-122"/>
                <a:sym typeface="思源黑体 HW" panose="020B0500000000000000" charset="-122"/>
              </a:endParaRPr>
            </a:p>
          </p:txBody>
        </p:sp>
      </p:grpSp>
      <p:grpSp>
        <p:nvGrpSpPr>
          <p:cNvPr id="48" name="组合 47"/>
          <p:cNvGrpSpPr/>
          <p:nvPr/>
        </p:nvGrpSpPr>
        <p:grpSpPr>
          <a:xfrm>
            <a:off x="3545205" y="4284980"/>
            <a:ext cx="3890010" cy="1619885"/>
            <a:chOff x="1066" y="6915"/>
            <a:chExt cx="6126" cy="2410"/>
          </a:xfrm>
        </p:grpSpPr>
        <p:sp>
          <p:nvSpPr>
            <p:cNvPr id="79" name="任意多边形 78"/>
            <p:cNvSpPr/>
            <p:nvPr/>
          </p:nvSpPr>
          <p:spPr>
            <a:xfrm>
              <a:off x="1215" y="6915"/>
              <a:ext cx="5853" cy="2272"/>
            </a:xfrm>
            <a:custGeom>
              <a:avLst/>
              <a:gdLst>
                <a:gd name="connsiteX0" fmla="*/ 1095678 w 1187118"/>
                <a:gd name="connsiteY0" fmla="*/ 2033597 h 2125037"/>
                <a:gd name="connsiteX1" fmla="*/ 0 w 1187118"/>
                <a:gd name="connsiteY1" fmla="*/ 2033597 h 2125037"/>
                <a:gd name="connsiteX2" fmla="*/ 308 w 1187118"/>
                <a:gd name="connsiteY2" fmla="*/ 1748894 h 2125037"/>
                <a:gd name="connsiteX3" fmla="*/ 578959 w 1187118"/>
                <a:gd name="connsiteY3" fmla="*/ 763524 h 2125037"/>
                <a:gd name="connsiteX4" fmla="*/ 670779 w 1187118"/>
                <a:gd name="connsiteY4" fmla="*/ 468344 h 2125037"/>
                <a:gd name="connsiteX5" fmla="*/ 643010 w 1187118"/>
                <a:gd name="connsiteY5" fmla="*/ 346944 h 2125037"/>
                <a:gd name="connsiteX6" fmla="*/ 558469 w 1187118"/>
                <a:gd name="connsiteY6" fmla="*/ 306889 h 2125037"/>
                <a:gd name="connsiteX7" fmla="*/ 473928 w 1187118"/>
                <a:gd name="connsiteY7" fmla="*/ 351258 h 2125037"/>
                <a:gd name="connsiteX8" fmla="*/ 446159 w 1187118"/>
                <a:gd name="connsiteY8" fmla="*/ 527503 h 2125037"/>
                <a:gd name="connsiteX9" fmla="*/ 446159 w 1187118"/>
                <a:gd name="connsiteY9" fmla="*/ 717305 h 2125037"/>
                <a:gd name="connsiteX10" fmla="*/ 0 w 1187118"/>
                <a:gd name="connsiteY10" fmla="*/ 717305 h 2125037"/>
                <a:gd name="connsiteX11" fmla="*/ 0 w 1187118"/>
                <a:gd name="connsiteY11" fmla="*/ 644589 h 2125037"/>
                <a:gd name="connsiteX12" fmla="*/ 17255 w 1187118"/>
                <a:gd name="connsiteY12" fmla="*/ 380221 h 2125037"/>
                <a:gd name="connsiteX13" fmla="*/ 102296 w 1187118"/>
                <a:gd name="connsiteY13" fmla="*/ 189803 h 2125037"/>
                <a:gd name="connsiteX14" fmla="*/ 278541 w 1187118"/>
                <a:gd name="connsiteY14" fmla="*/ 48067 h 2125037"/>
                <a:gd name="connsiteX15" fmla="*/ 538595 w 1187118"/>
                <a:gd name="connsiteY15" fmla="*/ 0 h 2125037"/>
                <a:gd name="connsiteX16" fmla="*/ 987835 w 1187118"/>
                <a:gd name="connsiteY16" fmla="*/ 147282 h 2125037"/>
                <a:gd name="connsiteX17" fmla="*/ 1140047 w 1187118"/>
                <a:gd name="connsiteY17" fmla="*/ 520108 h 2125037"/>
                <a:gd name="connsiteX18" fmla="*/ 1054380 w 1187118"/>
                <a:gd name="connsiteY18" fmla="*/ 882458 h 2125037"/>
                <a:gd name="connsiteX19" fmla="*/ 549649 w 1187118"/>
                <a:gd name="connsiteY19" fmla="*/ 1693432 h 2125037"/>
                <a:gd name="connsiteX20" fmla="*/ 1095678 w 1187118"/>
                <a:gd name="connsiteY20" fmla="*/ 1693432 h 2125037"/>
                <a:gd name="connsiteX21" fmla="*/ 1187118 w 1187118"/>
                <a:gd name="connsiteY21" fmla="*/ 2125037 h 2125037"/>
                <a:gd name="connsiteX0-1" fmla="*/ 0 w 3901440"/>
                <a:gd name="connsiteY0-2" fmla="*/ 2033597 h 2125037"/>
                <a:gd name="connsiteX1-3" fmla="*/ 2714322 w 3901440"/>
                <a:gd name="connsiteY1-4" fmla="*/ 2033597 h 2125037"/>
                <a:gd name="connsiteX2-5" fmla="*/ 2714630 w 3901440"/>
                <a:gd name="connsiteY2-6" fmla="*/ 1748894 h 2125037"/>
                <a:gd name="connsiteX3-7" fmla="*/ 3293281 w 3901440"/>
                <a:gd name="connsiteY3-8" fmla="*/ 763524 h 2125037"/>
                <a:gd name="connsiteX4-9" fmla="*/ 3385101 w 3901440"/>
                <a:gd name="connsiteY4-10" fmla="*/ 468344 h 2125037"/>
                <a:gd name="connsiteX5-11" fmla="*/ 3357332 w 3901440"/>
                <a:gd name="connsiteY5-12" fmla="*/ 346944 h 2125037"/>
                <a:gd name="connsiteX6-13" fmla="*/ 3272791 w 3901440"/>
                <a:gd name="connsiteY6-14" fmla="*/ 306889 h 2125037"/>
                <a:gd name="connsiteX7-15" fmla="*/ 3188250 w 3901440"/>
                <a:gd name="connsiteY7-16" fmla="*/ 351258 h 2125037"/>
                <a:gd name="connsiteX8-17" fmla="*/ 3160481 w 3901440"/>
                <a:gd name="connsiteY8-18" fmla="*/ 527503 h 2125037"/>
                <a:gd name="connsiteX9-19" fmla="*/ 3160481 w 3901440"/>
                <a:gd name="connsiteY9-20" fmla="*/ 717305 h 2125037"/>
                <a:gd name="connsiteX10-21" fmla="*/ 2714322 w 3901440"/>
                <a:gd name="connsiteY10-22" fmla="*/ 717305 h 2125037"/>
                <a:gd name="connsiteX11-23" fmla="*/ 2714322 w 3901440"/>
                <a:gd name="connsiteY11-24" fmla="*/ 644589 h 2125037"/>
                <a:gd name="connsiteX12-25" fmla="*/ 2731577 w 3901440"/>
                <a:gd name="connsiteY12-26" fmla="*/ 380221 h 2125037"/>
                <a:gd name="connsiteX13-27" fmla="*/ 2816618 w 3901440"/>
                <a:gd name="connsiteY13-28" fmla="*/ 189803 h 2125037"/>
                <a:gd name="connsiteX14-29" fmla="*/ 2992863 w 3901440"/>
                <a:gd name="connsiteY14-30" fmla="*/ 48067 h 2125037"/>
                <a:gd name="connsiteX15-31" fmla="*/ 3252917 w 3901440"/>
                <a:gd name="connsiteY15-32" fmla="*/ 0 h 2125037"/>
                <a:gd name="connsiteX16-33" fmla="*/ 3702157 w 3901440"/>
                <a:gd name="connsiteY16-34" fmla="*/ 147282 h 2125037"/>
                <a:gd name="connsiteX17-35" fmla="*/ 3854369 w 3901440"/>
                <a:gd name="connsiteY17-36" fmla="*/ 520108 h 2125037"/>
                <a:gd name="connsiteX18-37" fmla="*/ 3768702 w 3901440"/>
                <a:gd name="connsiteY18-38" fmla="*/ 882458 h 2125037"/>
                <a:gd name="connsiteX19-39" fmla="*/ 3263971 w 3901440"/>
                <a:gd name="connsiteY19-40" fmla="*/ 1693432 h 2125037"/>
                <a:gd name="connsiteX20-41" fmla="*/ 3810000 w 3901440"/>
                <a:gd name="connsiteY20-42" fmla="*/ 1693432 h 2125037"/>
                <a:gd name="connsiteX21-43" fmla="*/ 3901440 w 3901440"/>
                <a:gd name="connsiteY21-44" fmla="*/ 2125037 h 2125037"/>
                <a:gd name="connsiteX0-45" fmla="*/ 0 w 4148183"/>
                <a:gd name="connsiteY0-46" fmla="*/ 2033597 h 2125037"/>
                <a:gd name="connsiteX1-47" fmla="*/ 2961065 w 4148183"/>
                <a:gd name="connsiteY1-48" fmla="*/ 2033597 h 2125037"/>
                <a:gd name="connsiteX2-49" fmla="*/ 2961373 w 4148183"/>
                <a:gd name="connsiteY2-50" fmla="*/ 1748894 h 2125037"/>
                <a:gd name="connsiteX3-51" fmla="*/ 3540024 w 4148183"/>
                <a:gd name="connsiteY3-52" fmla="*/ 763524 h 2125037"/>
                <a:gd name="connsiteX4-53" fmla="*/ 3631844 w 4148183"/>
                <a:gd name="connsiteY4-54" fmla="*/ 468344 h 2125037"/>
                <a:gd name="connsiteX5-55" fmla="*/ 3604075 w 4148183"/>
                <a:gd name="connsiteY5-56" fmla="*/ 346944 h 2125037"/>
                <a:gd name="connsiteX6-57" fmla="*/ 3519534 w 4148183"/>
                <a:gd name="connsiteY6-58" fmla="*/ 306889 h 2125037"/>
                <a:gd name="connsiteX7-59" fmla="*/ 3434993 w 4148183"/>
                <a:gd name="connsiteY7-60" fmla="*/ 351258 h 2125037"/>
                <a:gd name="connsiteX8-61" fmla="*/ 3407224 w 4148183"/>
                <a:gd name="connsiteY8-62" fmla="*/ 527503 h 2125037"/>
                <a:gd name="connsiteX9-63" fmla="*/ 3407224 w 4148183"/>
                <a:gd name="connsiteY9-64" fmla="*/ 717305 h 2125037"/>
                <a:gd name="connsiteX10-65" fmla="*/ 2961065 w 4148183"/>
                <a:gd name="connsiteY10-66" fmla="*/ 717305 h 2125037"/>
                <a:gd name="connsiteX11-67" fmla="*/ 2961065 w 4148183"/>
                <a:gd name="connsiteY11-68" fmla="*/ 644589 h 2125037"/>
                <a:gd name="connsiteX12-69" fmla="*/ 2978320 w 4148183"/>
                <a:gd name="connsiteY12-70" fmla="*/ 380221 h 2125037"/>
                <a:gd name="connsiteX13-71" fmla="*/ 3063361 w 4148183"/>
                <a:gd name="connsiteY13-72" fmla="*/ 189803 h 2125037"/>
                <a:gd name="connsiteX14-73" fmla="*/ 3239606 w 4148183"/>
                <a:gd name="connsiteY14-74" fmla="*/ 48067 h 2125037"/>
                <a:gd name="connsiteX15-75" fmla="*/ 3499660 w 4148183"/>
                <a:gd name="connsiteY15-76" fmla="*/ 0 h 2125037"/>
                <a:gd name="connsiteX16-77" fmla="*/ 3948900 w 4148183"/>
                <a:gd name="connsiteY16-78" fmla="*/ 147282 h 2125037"/>
                <a:gd name="connsiteX17-79" fmla="*/ 4101112 w 4148183"/>
                <a:gd name="connsiteY17-80" fmla="*/ 520108 h 2125037"/>
                <a:gd name="connsiteX18-81" fmla="*/ 4015445 w 4148183"/>
                <a:gd name="connsiteY18-82" fmla="*/ 882458 h 2125037"/>
                <a:gd name="connsiteX19-83" fmla="*/ 3510714 w 4148183"/>
                <a:gd name="connsiteY19-84" fmla="*/ 1693432 h 2125037"/>
                <a:gd name="connsiteX20-85" fmla="*/ 4056743 w 4148183"/>
                <a:gd name="connsiteY20-86" fmla="*/ 1693432 h 2125037"/>
                <a:gd name="connsiteX21-87" fmla="*/ 4148183 w 4148183"/>
                <a:gd name="connsiteY21-88" fmla="*/ 2125037 h 2125037"/>
                <a:gd name="connsiteX0-89" fmla="*/ 0 w 4003040"/>
                <a:gd name="connsiteY0-90" fmla="*/ 2033597 h 2125037"/>
                <a:gd name="connsiteX1-91" fmla="*/ 2815922 w 4003040"/>
                <a:gd name="connsiteY1-92" fmla="*/ 2033597 h 2125037"/>
                <a:gd name="connsiteX2-93" fmla="*/ 2816230 w 4003040"/>
                <a:gd name="connsiteY2-94" fmla="*/ 1748894 h 2125037"/>
                <a:gd name="connsiteX3-95" fmla="*/ 3394881 w 4003040"/>
                <a:gd name="connsiteY3-96" fmla="*/ 763524 h 2125037"/>
                <a:gd name="connsiteX4-97" fmla="*/ 3486701 w 4003040"/>
                <a:gd name="connsiteY4-98" fmla="*/ 468344 h 2125037"/>
                <a:gd name="connsiteX5-99" fmla="*/ 3458932 w 4003040"/>
                <a:gd name="connsiteY5-100" fmla="*/ 346944 h 2125037"/>
                <a:gd name="connsiteX6-101" fmla="*/ 3374391 w 4003040"/>
                <a:gd name="connsiteY6-102" fmla="*/ 306889 h 2125037"/>
                <a:gd name="connsiteX7-103" fmla="*/ 3289850 w 4003040"/>
                <a:gd name="connsiteY7-104" fmla="*/ 351258 h 2125037"/>
                <a:gd name="connsiteX8-105" fmla="*/ 3262081 w 4003040"/>
                <a:gd name="connsiteY8-106" fmla="*/ 527503 h 2125037"/>
                <a:gd name="connsiteX9-107" fmla="*/ 3262081 w 4003040"/>
                <a:gd name="connsiteY9-108" fmla="*/ 717305 h 2125037"/>
                <a:gd name="connsiteX10-109" fmla="*/ 2815922 w 4003040"/>
                <a:gd name="connsiteY10-110" fmla="*/ 717305 h 2125037"/>
                <a:gd name="connsiteX11-111" fmla="*/ 2815922 w 4003040"/>
                <a:gd name="connsiteY11-112" fmla="*/ 644589 h 2125037"/>
                <a:gd name="connsiteX12-113" fmla="*/ 2833177 w 4003040"/>
                <a:gd name="connsiteY12-114" fmla="*/ 380221 h 2125037"/>
                <a:gd name="connsiteX13-115" fmla="*/ 2918218 w 4003040"/>
                <a:gd name="connsiteY13-116" fmla="*/ 189803 h 2125037"/>
                <a:gd name="connsiteX14-117" fmla="*/ 3094463 w 4003040"/>
                <a:gd name="connsiteY14-118" fmla="*/ 48067 h 2125037"/>
                <a:gd name="connsiteX15-119" fmla="*/ 3354517 w 4003040"/>
                <a:gd name="connsiteY15-120" fmla="*/ 0 h 2125037"/>
                <a:gd name="connsiteX16-121" fmla="*/ 3803757 w 4003040"/>
                <a:gd name="connsiteY16-122" fmla="*/ 147282 h 2125037"/>
                <a:gd name="connsiteX17-123" fmla="*/ 3955969 w 4003040"/>
                <a:gd name="connsiteY17-124" fmla="*/ 520108 h 2125037"/>
                <a:gd name="connsiteX18-125" fmla="*/ 3870302 w 4003040"/>
                <a:gd name="connsiteY18-126" fmla="*/ 882458 h 2125037"/>
                <a:gd name="connsiteX19-127" fmla="*/ 3365571 w 4003040"/>
                <a:gd name="connsiteY19-128" fmla="*/ 1693432 h 2125037"/>
                <a:gd name="connsiteX20-129" fmla="*/ 3911600 w 4003040"/>
                <a:gd name="connsiteY20-130" fmla="*/ 1693432 h 2125037"/>
                <a:gd name="connsiteX21-131" fmla="*/ 4003040 w 4003040"/>
                <a:gd name="connsiteY21-132" fmla="*/ 2125037 h 2125037"/>
                <a:gd name="connsiteX0-133" fmla="*/ 0 w 4003040"/>
                <a:gd name="connsiteY0-134" fmla="*/ 2033597 h 2125037"/>
                <a:gd name="connsiteX1-135" fmla="*/ 2815922 w 4003040"/>
                <a:gd name="connsiteY1-136" fmla="*/ 2033597 h 2125037"/>
                <a:gd name="connsiteX2-137" fmla="*/ 2816230 w 4003040"/>
                <a:gd name="connsiteY2-138" fmla="*/ 1748894 h 2125037"/>
                <a:gd name="connsiteX3-139" fmla="*/ 3394881 w 4003040"/>
                <a:gd name="connsiteY3-140" fmla="*/ 763524 h 2125037"/>
                <a:gd name="connsiteX4-141" fmla="*/ 3486701 w 4003040"/>
                <a:gd name="connsiteY4-142" fmla="*/ 468344 h 2125037"/>
                <a:gd name="connsiteX5-143" fmla="*/ 3458932 w 4003040"/>
                <a:gd name="connsiteY5-144" fmla="*/ 346944 h 2125037"/>
                <a:gd name="connsiteX6-145" fmla="*/ 3374391 w 4003040"/>
                <a:gd name="connsiteY6-146" fmla="*/ 306889 h 2125037"/>
                <a:gd name="connsiteX7-147" fmla="*/ 3289850 w 4003040"/>
                <a:gd name="connsiteY7-148" fmla="*/ 351258 h 2125037"/>
                <a:gd name="connsiteX8-149" fmla="*/ 3262081 w 4003040"/>
                <a:gd name="connsiteY8-150" fmla="*/ 527503 h 2125037"/>
                <a:gd name="connsiteX9-151" fmla="*/ 3262081 w 4003040"/>
                <a:gd name="connsiteY9-152" fmla="*/ 717305 h 2125037"/>
                <a:gd name="connsiteX10-153" fmla="*/ 2815922 w 4003040"/>
                <a:gd name="connsiteY10-154" fmla="*/ 717305 h 2125037"/>
                <a:gd name="connsiteX11-155" fmla="*/ 2815922 w 4003040"/>
                <a:gd name="connsiteY11-156" fmla="*/ 644589 h 2125037"/>
                <a:gd name="connsiteX12-157" fmla="*/ 2833177 w 4003040"/>
                <a:gd name="connsiteY12-158" fmla="*/ 380221 h 2125037"/>
                <a:gd name="connsiteX13-159" fmla="*/ 2918218 w 4003040"/>
                <a:gd name="connsiteY13-160" fmla="*/ 189803 h 2125037"/>
                <a:gd name="connsiteX14-161" fmla="*/ 3094463 w 4003040"/>
                <a:gd name="connsiteY14-162" fmla="*/ 48067 h 2125037"/>
                <a:gd name="connsiteX15-163" fmla="*/ 3354517 w 4003040"/>
                <a:gd name="connsiteY15-164" fmla="*/ 0 h 2125037"/>
                <a:gd name="connsiteX16-165" fmla="*/ 3803757 w 4003040"/>
                <a:gd name="connsiteY16-166" fmla="*/ 147282 h 2125037"/>
                <a:gd name="connsiteX17-167" fmla="*/ 3955969 w 4003040"/>
                <a:gd name="connsiteY17-168" fmla="*/ 520108 h 2125037"/>
                <a:gd name="connsiteX18-169" fmla="*/ 3870302 w 4003040"/>
                <a:gd name="connsiteY18-170" fmla="*/ 882458 h 2125037"/>
                <a:gd name="connsiteX19-171" fmla="*/ 3365571 w 4003040"/>
                <a:gd name="connsiteY19-172" fmla="*/ 1693432 h 2125037"/>
                <a:gd name="connsiteX20-173" fmla="*/ 3911600 w 4003040"/>
                <a:gd name="connsiteY20-174" fmla="*/ 1693432 h 2125037"/>
                <a:gd name="connsiteX21-175" fmla="*/ 3956897 w 4003040"/>
                <a:gd name="connsiteY21-176" fmla="*/ 1974406 h 2125037"/>
                <a:gd name="connsiteX22" fmla="*/ 4003040 w 4003040"/>
                <a:gd name="connsiteY22" fmla="*/ 2125037 h 2125037"/>
                <a:gd name="connsiteX0-177" fmla="*/ 0 w 4923790"/>
                <a:gd name="connsiteY0-178" fmla="*/ 2033597 h 2033597"/>
                <a:gd name="connsiteX1-179" fmla="*/ 2815922 w 4923790"/>
                <a:gd name="connsiteY1-180" fmla="*/ 2033597 h 2033597"/>
                <a:gd name="connsiteX2-181" fmla="*/ 2816230 w 4923790"/>
                <a:gd name="connsiteY2-182" fmla="*/ 1748894 h 2033597"/>
                <a:gd name="connsiteX3-183" fmla="*/ 3394881 w 4923790"/>
                <a:gd name="connsiteY3-184" fmla="*/ 763524 h 2033597"/>
                <a:gd name="connsiteX4-185" fmla="*/ 3486701 w 4923790"/>
                <a:gd name="connsiteY4-186" fmla="*/ 468344 h 2033597"/>
                <a:gd name="connsiteX5-187" fmla="*/ 3458932 w 4923790"/>
                <a:gd name="connsiteY5-188" fmla="*/ 346944 h 2033597"/>
                <a:gd name="connsiteX6-189" fmla="*/ 3374391 w 4923790"/>
                <a:gd name="connsiteY6-190" fmla="*/ 306889 h 2033597"/>
                <a:gd name="connsiteX7-191" fmla="*/ 3289850 w 4923790"/>
                <a:gd name="connsiteY7-192" fmla="*/ 351258 h 2033597"/>
                <a:gd name="connsiteX8-193" fmla="*/ 3262081 w 4923790"/>
                <a:gd name="connsiteY8-194" fmla="*/ 527503 h 2033597"/>
                <a:gd name="connsiteX9-195" fmla="*/ 3262081 w 4923790"/>
                <a:gd name="connsiteY9-196" fmla="*/ 717305 h 2033597"/>
                <a:gd name="connsiteX10-197" fmla="*/ 2815922 w 4923790"/>
                <a:gd name="connsiteY10-198" fmla="*/ 717305 h 2033597"/>
                <a:gd name="connsiteX11-199" fmla="*/ 2815922 w 4923790"/>
                <a:gd name="connsiteY11-200" fmla="*/ 644589 h 2033597"/>
                <a:gd name="connsiteX12-201" fmla="*/ 2833177 w 4923790"/>
                <a:gd name="connsiteY12-202" fmla="*/ 380221 h 2033597"/>
                <a:gd name="connsiteX13-203" fmla="*/ 2918218 w 4923790"/>
                <a:gd name="connsiteY13-204" fmla="*/ 189803 h 2033597"/>
                <a:gd name="connsiteX14-205" fmla="*/ 3094463 w 4923790"/>
                <a:gd name="connsiteY14-206" fmla="*/ 48067 h 2033597"/>
                <a:gd name="connsiteX15-207" fmla="*/ 3354517 w 4923790"/>
                <a:gd name="connsiteY15-208" fmla="*/ 0 h 2033597"/>
                <a:gd name="connsiteX16-209" fmla="*/ 3803757 w 4923790"/>
                <a:gd name="connsiteY16-210" fmla="*/ 147282 h 2033597"/>
                <a:gd name="connsiteX17-211" fmla="*/ 3955969 w 4923790"/>
                <a:gd name="connsiteY17-212" fmla="*/ 520108 h 2033597"/>
                <a:gd name="connsiteX18-213" fmla="*/ 3870302 w 4923790"/>
                <a:gd name="connsiteY18-214" fmla="*/ 882458 h 2033597"/>
                <a:gd name="connsiteX19-215" fmla="*/ 3365571 w 4923790"/>
                <a:gd name="connsiteY19-216" fmla="*/ 1693432 h 2033597"/>
                <a:gd name="connsiteX20-217" fmla="*/ 3911600 w 4923790"/>
                <a:gd name="connsiteY20-218" fmla="*/ 1693432 h 2033597"/>
                <a:gd name="connsiteX21-219" fmla="*/ 3956897 w 4923790"/>
                <a:gd name="connsiteY21-220" fmla="*/ 1974406 h 2033597"/>
                <a:gd name="connsiteX22-221" fmla="*/ 4923790 w 4923790"/>
                <a:gd name="connsiteY22-222" fmla="*/ 1998037 h 2033597"/>
                <a:gd name="connsiteX0-223" fmla="*/ 0 w 4923790"/>
                <a:gd name="connsiteY0-224" fmla="*/ 2033597 h 2042452"/>
                <a:gd name="connsiteX1-225" fmla="*/ 2815922 w 4923790"/>
                <a:gd name="connsiteY1-226" fmla="*/ 2033597 h 2042452"/>
                <a:gd name="connsiteX2-227" fmla="*/ 2816230 w 4923790"/>
                <a:gd name="connsiteY2-228" fmla="*/ 1748894 h 2042452"/>
                <a:gd name="connsiteX3-229" fmla="*/ 3394881 w 4923790"/>
                <a:gd name="connsiteY3-230" fmla="*/ 763524 h 2042452"/>
                <a:gd name="connsiteX4-231" fmla="*/ 3486701 w 4923790"/>
                <a:gd name="connsiteY4-232" fmla="*/ 468344 h 2042452"/>
                <a:gd name="connsiteX5-233" fmla="*/ 3458932 w 4923790"/>
                <a:gd name="connsiteY5-234" fmla="*/ 346944 h 2042452"/>
                <a:gd name="connsiteX6-235" fmla="*/ 3374391 w 4923790"/>
                <a:gd name="connsiteY6-236" fmla="*/ 306889 h 2042452"/>
                <a:gd name="connsiteX7-237" fmla="*/ 3289850 w 4923790"/>
                <a:gd name="connsiteY7-238" fmla="*/ 351258 h 2042452"/>
                <a:gd name="connsiteX8-239" fmla="*/ 3262081 w 4923790"/>
                <a:gd name="connsiteY8-240" fmla="*/ 527503 h 2042452"/>
                <a:gd name="connsiteX9-241" fmla="*/ 3262081 w 4923790"/>
                <a:gd name="connsiteY9-242" fmla="*/ 717305 h 2042452"/>
                <a:gd name="connsiteX10-243" fmla="*/ 2815922 w 4923790"/>
                <a:gd name="connsiteY10-244" fmla="*/ 717305 h 2042452"/>
                <a:gd name="connsiteX11-245" fmla="*/ 2815922 w 4923790"/>
                <a:gd name="connsiteY11-246" fmla="*/ 644589 h 2042452"/>
                <a:gd name="connsiteX12-247" fmla="*/ 2833177 w 4923790"/>
                <a:gd name="connsiteY12-248" fmla="*/ 380221 h 2042452"/>
                <a:gd name="connsiteX13-249" fmla="*/ 2918218 w 4923790"/>
                <a:gd name="connsiteY13-250" fmla="*/ 189803 h 2042452"/>
                <a:gd name="connsiteX14-251" fmla="*/ 3094463 w 4923790"/>
                <a:gd name="connsiteY14-252" fmla="*/ 48067 h 2042452"/>
                <a:gd name="connsiteX15-253" fmla="*/ 3354517 w 4923790"/>
                <a:gd name="connsiteY15-254" fmla="*/ 0 h 2042452"/>
                <a:gd name="connsiteX16-255" fmla="*/ 3803757 w 4923790"/>
                <a:gd name="connsiteY16-256" fmla="*/ 147282 h 2042452"/>
                <a:gd name="connsiteX17-257" fmla="*/ 3955969 w 4923790"/>
                <a:gd name="connsiteY17-258" fmla="*/ 520108 h 2042452"/>
                <a:gd name="connsiteX18-259" fmla="*/ 3870302 w 4923790"/>
                <a:gd name="connsiteY18-260" fmla="*/ 882458 h 2042452"/>
                <a:gd name="connsiteX19-261" fmla="*/ 3365571 w 4923790"/>
                <a:gd name="connsiteY19-262" fmla="*/ 1693432 h 2042452"/>
                <a:gd name="connsiteX20-263" fmla="*/ 3911600 w 4923790"/>
                <a:gd name="connsiteY20-264" fmla="*/ 1693432 h 2042452"/>
                <a:gd name="connsiteX21-265" fmla="*/ 3944197 w 4923790"/>
                <a:gd name="connsiteY21-266" fmla="*/ 2018856 h 2042452"/>
                <a:gd name="connsiteX22-267" fmla="*/ 4923790 w 4923790"/>
                <a:gd name="connsiteY22-268" fmla="*/ 1998037 h 2042452"/>
                <a:gd name="connsiteX0-269" fmla="*/ 0 w 4923790"/>
                <a:gd name="connsiteY0-270" fmla="*/ 2033597 h 2042452"/>
                <a:gd name="connsiteX1-271" fmla="*/ 2815922 w 4923790"/>
                <a:gd name="connsiteY1-272" fmla="*/ 2033597 h 2042452"/>
                <a:gd name="connsiteX2-273" fmla="*/ 2816230 w 4923790"/>
                <a:gd name="connsiteY2-274" fmla="*/ 1748894 h 2042452"/>
                <a:gd name="connsiteX3-275" fmla="*/ 3394881 w 4923790"/>
                <a:gd name="connsiteY3-276" fmla="*/ 763524 h 2042452"/>
                <a:gd name="connsiteX4-277" fmla="*/ 3486701 w 4923790"/>
                <a:gd name="connsiteY4-278" fmla="*/ 468344 h 2042452"/>
                <a:gd name="connsiteX5-279" fmla="*/ 3458932 w 4923790"/>
                <a:gd name="connsiteY5-280" fmla="*/ 346944 h 2042452"/>
                <a:gd name="connsiteX6-281" fmla="*/ 3374391 w 4923790"/>
                <a:gd name="connsiteY6-282" fmla="*/ 306889 h 2042452"/>
                <a:gd name="connsiteX7-283" fmla="*/ 3289850 w 4923790"/>
                <a:gd name="connsiteY7-284" fmla="*/ 351258 h 2042452"/>
                <a:gd name="connsiteX8-285" fmla="*/ 3262081 w 4923790"/>
                <a:gd name="connsiteY8-286" fmla="*/ 527503 h 2042452"/>
                <a:gd name="connsiteX9-287" fmla="*/ 3262081 w 4923790"/>
                <a:gd name="connsiteY9-288" fmla="*/ 717305 h 2042452"/>
                <a:gd name="connsiteX10-289" fmla="*/ 2815922 w 4923790"/>
                <a:gd name="connsiteY10-290" fmla="*/ 717305 h 2042452"/>
                <a:gd name="connsiteX11-291" fmla="*/ 2815922 w 4923790"/>
                <a:gd name="connsiteY11-292" fmla="*/ 644589 h 2042452"/>
                <a:gd name="connsiteX12-293" fmla="*/ 2833177 w 4923790"/>
                <a:gd name="connsiteY12-294" fmla="*/ 380221 h 2042452"/>
                <a:gd name="connsiteX13-295" fmla="*/ 2918218 w 4923790"/>
                <a:gd name="connsiteY13-296" fmla="*/ 189803 h 2042452"/>
                <a:gd name="connsiteX14-297" fmla="*/ 3094463 w 4923790"/>
                <a:gd name="connsiteY14-298" fmla="*/ 48067 h 2042452"/>
                <a:gd name="connsiteX15-299" fmla="*/ 3354517 w 4923790"/>
                <a:gd name="connsiteY15-300" fmla="*/ 0 h 2042452"/>
                <a:gd name="connsiteX16-301" fmla="*/ 3803757 w 4923790"/>
                <a:gd name="connsiteY16-302" fmla="*/ 147282 h 2042452"/>
                <a:gd name="connsiteX17-303" fmla="*/ 3955969 w 4923790"/>
                <a:gd name="connsiteY17-304" fmla="*/ 520108 h 2042452"/>
                <a:gd name="connsiteX18-305" fmla="*/ 3870302 w 4923790"/>
                <a:gd name="connsiteY18-306" fmla="*/ 882458 h 2042452"/>
                <a:gd name="connsiteX19-307" fmla="*/ 3365571 w 4923790"/>
                <a:gd name="connsiteY19-308" fmla="*/ 1693432 h 2042452"/>
                <a:gd name="connsiteX20-309" fmla="*/ 3911600 w 4923790"/>
                <a:gd name="connsiteY20-310" fmla="*/ 1693432 h 2042452"/>
                <a:gd name="connsiteX21-311" fmla="*/ 3944197 w 4923790"/>
                <a:gd name="connsiteY21-312" fmla="*/ 2018856 h 2042452"/>
                <a:gd name="connsiteX22-313" fmla="*/ 4923790 w 4923790"/>
                <a:gd name="connsiteY22-314" fmla="*/ 1998037 h 2042452"/>
                <a:gd name="connsiteX0-315" fmla="*/ 0 w 4923790"/>
                <a:gd name="connsiteY0-316" fmla="*/ 2033597 h 2042452"/>
                <a:gd name="connsiteX1-317" fmla="*/ 2815922 w 4923790"/>
                <a:gd name="connsiteY1-318" fmla="*/ 2033597 h 2042452"/>
                <a:gd name="connsiteX2-319" fmla="*/ 2816230 w 4923790"/>
                <a:gd name="connsiteY2-320" fmla="*/ 1748894 h 2042452"/>
                <a:gd name="connsiteX3-321" fmla="*/ 3394881 w 4923790"/>
                <a:gd name="connsiteY3-322" fmla="*/ 763524 h 2042452"/>
                <a:gd name="connsiteX4-323" fmla="*/ 3486701 w 4923790"/>
                <a:gd name="connsiteY4-324" fmla="*/ 468344 h 2042452"/>
                <a:gd name="connsiteX5-325" fmla="*/ 3458932 w 4923790"/>
                <a:gd name="connsiteY5-326" fmla="*/ 346944 h 2042452"/>
                <a:gd name="connsiteX6-327" fmla="*/ 3374391 w 4923790"/>
                <a:gd name="connsiteY6-328" fmla="*/ 306889 h 2042452"/>
                <a:gd name="connsiteX7-329" fmla="*/ 3289850 w 4923790"/>
                <a:gd name="connsiteY7-330" fmla="*/ 351258 h 2042452"/>
                <a:gd name="connsiteX8-331" fmla="*/ 3262081 w 4923790"/>
                <a:gd name="connsiteY8-332" fmla="*/ 527503 h 2042452"/>
                <a:gd name="connsiteX9-333" fmla="*/ 3262081 w 4923790"/>
                <a:gd name="connsiteY9-334" fmla="*/ 717305 h 2042452"/>
                <a:gd name="connsiteX10-335" fmla="*/ 2815922 w 4923790"/>
                <a:gd name="connsiteY10-336" fmla="*/ 717305 h 2042452"/>
                <a:gd name="connsiteX11-337" fmla="*/ 2815922 w 4923790"/>
                <a:gd name="connsiteY11-338" fmla="*/ 644589 h 2042452"/>
                <a:gd name="connsiteX12-339" fmla="*/ 2833177 w 4923790"/>
                <a:gd name="connsiteY12-340" fmla="*/ 380221 h 2042452"/>
                <a:gd name="connsiteX13-341" fmla="*/ 2918218 w 4923790"/>
                <a:gd name="connsiteY13-342" fmla="*/ 189803 h 2042452"/>
                <a:gd name="connsiteX14-343" fmla="*/ 3094463 w 4923790"/>
                <a:gd name="connsiteY14-344" fmla="*/ 48067 h 2042452"/>
                <a:gd name="connsiteX15-345" fmla="*/ 3354517 w 4923790"/>
                <a:gd name="connsiteY15-346" fmla="*/ 0 h 2042452"/>
                <a:gd name="connsiteX16-347" fmla="*/ 3803757 w 4923790"/>
                <a:gd name="connsiteY16-348" fmla="*/ 147282 h 2042452"/>
                <a:gd name="connsiteX17-349" fmla="*/ 3955969 w 4923790"/>
                <a:gd name="connsiteY17-350" fmla="*/ 520108 h 2042452"/>
                <a:gd name="connsiteX18-351" fmla="*/ 3870302 w 4923790"/>
                <a:gd name="connsiteY18-352" fmla="*/ 882458 h 2042452"/>
                <a:gd name="connsiteX19-353" fmla="*/ 3365571 w 4923790"/>
                <a:gd name="connsiteY19-354" fmla="*/ 1693432 h 2042452"/>
                <a:gd name="connsiteX20-355" fmla="*/ 3911600 w 4923790"/>
                <a:gd name="connsiteY20-356" fmla="*/ 1693432 h 2042452"/>
                <a:gd name="connsiteX21-357" fmla="*/ 3944197 w 4923790"/>
                <a:gd name="connsiteY21-358" fmla="*/ 2018856 h 2042452"/>
                <a:gd name="connsiteX22-359" fmla="*/ 4923790 w 4923790"/>
                <a:gd name="connsiteY22-360" fmla="*/ 1998037 h 2042452"/>
                <a:gd name="connsiteX0-361" fmla="*/ 0 w 4923790"/>
                <a:gd name="connsiteY0-362" fmla="*/ 2033597 h 2034670"/>
                <a:gd name="connsiteX1-363" fmla="*/ 2815922 w 4923790"/>
                <a:gd name="connsiteY1-364" fmla="*/ 2033597 h 2034670"/>
                <a:gd name="connsiteX2-365" fmla="*/ 2816230 w 4923790"/>
                <a:gd name="connsiteY2-366" fmla="*/ 1748894 h 2034670"/>
                <a:gd name="connsiteX3-367" fmla="*/ 3394881 w 4923790"/>
                <a:gd name="connsiteY3-368" fmla="*/ 763524 h 2034670"/>
                <a:gd name="connsiteX4-369" fmla="*/ 3486701 w 4923790"/>
                <a:gd name="connsiteY4-370" fmla="*/ 468344 h 2034670"/>
                <a:gd name="connsiteX5-371" fmla="*/ 3458932 w 4923790"/>
                <a:gd name="connsiteY5-372" fmla="*/ 346944 h 2034670"/>
                <a:gd name="connsiteX6-373" fmla="*/ 3374391 w 4923790"/>
                <a:gd name="connsiteY6-374" fmla="*/ 306889 h 2034670"/>
                <a:gd name="connsiteX7-375" fmla="*/ 3289850 w 4923790"/>
                <a:gd name="connsiteY7-376" fmla="*/ 351258 h 2034670"/>
                <a:gd name="connsiteX8-377" fmla="*/ 3262081 w 4923790"/>
                <a:gd name="connsiteY8-378" fmla="*/ 527503 h 2034670"/>
                <a:gd name="connsiteX9-379" fmla="*/ 3262081 w 4923790"/>
                <a:gd name="connsiteY9-380" fmla="*/ 717305 h 2034670"/>
                <a:gd name="connsiteX10-381" fmla="*/ 2815922 w 4923790"/>
                <a:gd name="connsiteY10-382" fmla="*/ 717305 h 2034670"/>
                <a:gd name="connsiteX11-383" fmla="*/ 2815922 w 4923790"/>
                <a:gd name="connsiteY11-384" fmla="*/ 644589 h 2034670"/>
                <a:gd name="connsiteX12-385" fmla="*/ 2833177 w 4923790"/>
                <a:gd name="connsiteY12-386" fmla="*/ 380221 h 2034670"/>
                <a:gd name="connsiteX13-387" fmla="*/ 2918218 w 4923790"/>
                <a:gd name="connsiteY13-388" fmla="*/ 189803 h 2034670"/>
                <a:gd name="connsiteX14-389" fmla="*/ 3094463 w 4923790"/>
                <a:gd name="connsiteY14-390" fmla="*/ 48067 h 2034670"/>
                <a:gd name="connsiteX15-391" fmla="*/ 3354517 w 4923790"/>
                <a:gd name="connsiteY15-392" fmla="*/ 0 h 2034670"/>
                <a:gd name="connsiteX16-393" fmla="*/ 3803757 w 4923790"/>
                <a:gd name="connsiteY16-394" fmla="*/ 147282 h 2034670"/>
                <a:gd name="connsiteX17-395" fmla="*/ 3955969 w 4923790"/>
                <a:gd name="connsiteY17-396" fmla="*/ 520108 h 2034670"/>
                <a:gd name="connsiteX18-397" fmla="*/ 3870302 w 4923790"/>
                <a:gd name="connsiteY18-398" fmla="*/ 882458 h 2034670"/>
                <a:gd name="connsiteX19-399" fmla="*/ 3365571 w 4923790"/>
                <a:gd name="connsiteY19-400" fmla="*/ 1693432 h 2034670"/>
                <a:gd name="connsiteX20-401" fmla="*/ 3911600 w 4923790"/>
                <a:gd name="connsiteY20-402" fmla="*/ 1693432 h 2034670"/>
                <a:gd name="connsiteX21-403" fmla="*/ 3944197 w 4923790"/>
                <a:gd name="connsiteY21-404" fmla="*/ 2018856 h 2034670"/>
                <a:gd name="connsiteX22-405" fmla="*/ 4923790 w 4923790"/>
                <a:gd name="connsiteY22-406" fmla="*/ 1998037 h 2034670"/>
                <a:gd name="connsiteX0-407" fmla="*/ 0 w 4923790"/>
                <a:gd name="connsiteY0-408" fmla="*/ 2033597 h 2034670"/>
                <a:gd name="connsiteX1-409" fmla="*/ 2815922 w 4923790"/>
                <a:gd name="connsiteY1-410" fmla="*/ 2033597 h 2034670"/>
                <a:gd name="connsiteX2-411" fmla="*/ 2816230 w 4923790"/>
                <a:gd name="connsiteY2-412" fmla="*/ 1748894 h 2034670"/>
                <a:gd name="connsiteX3-413" fmla="*/ 3394881 w 4923790"/>
                <a:gd name="connsiteY3-414" fmla="*/ 763524 h 2034670"/>
                <a:gd name="connsiteX4-415" fmla="*/ 3486701 w 4923790"/>
                <a:gd name="connsiteY4-416" fmla="*/ 468344 h 2034670"/>
                <a:gd name="connsiteX5-417" fmla="*/ 3458932 w 4923790"/>
                <a:gd name="connsiteY5-418" fmla="*/ 346944 h 2034670"/>
                <a:gd name="connsiteX6-419" fmla="*/ 3374391 w 4923790"/>
                <a:gd name="connsiteY6-420" fmla="*/ 306889 h 2034670"/>
                <a:gd name="connsiteX7-421" fmla="*/ 3289850 w 4923790"/>
                <a:gd name="connsiteY7-422" fmla="*/ 351258 h 2034670"/>
                <a:gd name="connsiteX8-423" fmla="*/ 3262081 w 4923790"/>
                <a:gd name="connsiteY8-424" fmla="*/ 527503 h 2034670"/>
                <a:gd name="connsiteX9-425" fmla="*/ 3262081 w 4923790"/>
                <a:gd name="connsiteY9-426" fmla="*/ 717305 h 2034670"/>
                <a:gd name="connsiteX10-427" fmla="*/ 2815922 w 4923790"/>
                <a:gd name="connsiteY10-428" fmla="*/ 717305 h 2034670"/>
                <a:gd name="connsiteX11-429" fmla="*/ 2815922 w 4923790"/>
                <a:gd name="connsiteY11-430" fmla="*/ 644589 h 2034670"/>
                <a:gd name="connsiteX12-431" fmla="*/ 2833177 w 4923790"/>
                <a:gd name="connsiteY12-432" fmla="*/ 380221 h 2034670"/>
                <a:gd name="connsiteX13-433" fmla="*/ 2918218 w 4923790"/>
                <a:gd name="connsiteY13-434" fmla="*/ 189803 h 2034670"/>
                <a:gd name="connsiteX14-435" fmla="*/ 3094463 w 4923790"/>
                <a:gd name="connsiteY14-436" fmla="*/ 48067 h 2034670"/>
                <a:gd name="connsiteX15-437" fmla="*/ 3354517 w 4923790"/>
                <a:gd name="connsiteY15-438" fmla="*/ 0 h 2034670"/>
                <a:gd name="connsiteX16-439" fmla="*/ 3803757 w 4923790"/>
                <a:gd name="connsiteY16-440" fmla="*/ 147282 h 2034670"/>
                <a:gd name="connsiteX17-441" fmla="*/ 3955969 w 4923790"/>
                <a:gd name="connsiteY17-442" fmla="*/ 520108 h 2034670"/>
                <a:gd name="connsiteX18-443" fmla="*/ 3870302 w 4923790"/>
                <a:gd name="connsiteY18-444" fmla="*/ 882458 h 2034670"/>
                <a:gd name="connsiteX19-445" fmla="*/ 3365571 w 4923790"/>
                <a:gd name="connsiteY19-446" fmla="*/ 1693432 h 2034670"/>
                <a:gd name="connsiteX20-447" fmla="*/ 3911600 w 4923790"/>
                <a:gd name="connsiteY20-448" fmla="*/ 1693432 h 2034670"/>
                <a:gd name="connsiteX21-449" fmla="*/ 3944197 w 4923790"/>
                <a:gd name="connsiteY21-450" fmla="*/ 2018856 h 2034670"/>
                <a:gd name="connsiteX22-451" fmla="*/ 4923790 w 4923790"/>
                <a:gd name="connsiteY22-452" fmla="*/ 1998037 h 2034670"/>
                <a:gd name="connsiteX0-453" fmla="*/ 0 w 4923790"/>
                <a:gd name="connsiteY0-454" fmla="*/ 2033597 h 2034670"/>
                <a:gd name="connsiteX1-455" fmla="*/ 2815922 w 4923790"/>
                <a:gd name="connsiteY1-456" fmla="*/ 2033597 h 2034670"/>
                <a:gd name="connsiteX2-457" fmla="*/ 2816230 w 4923790"/>
                <a:gd name="connsiteY2-458" fmla="*/ 1748894 h 2034670"/>
                <a:gd name="connsiteX3-459" fmla="*/ 3394881 w 4923790"/>
                <a:gd name="connsiteY3-460" fmla="*/ 763524 h 2034670"/>
                <a:gd name="connsiteX4-461" fmla="*/ 3486701 w 4923790"/>
                <a:gd name="connsiteY4-462" fmla="*/ 468344 h 2034670"/>
                <a:gd name="connsiteX5-463" fmla="*/ 3458932 w 4923790"/>
                <a:gd name="connsiteY5-464" fmla="*/ 346944 h 2034670"/>
                <a:gd name="connsiteX6-465" fmla="*/ 3374391 w 4923790"/>
                <a:gd name="connsiteY6-466" fmla="*/ 306889 h 2034670"/>
                <a:gd name="connsiteX7-467" fmla="*/ 3289850 w 4923790"/>
                <a:gd name="connsiteY7-468" fmla="*/ 351258 h 2034670"/>
                <a:gd name="connsiteX8-469" fmla="*/ 3262081 w 4923790"/>
                <a:gd name="connsiteY8-470" fmla="*/ 527503 h 2034670"/>
                <a:gd name="connsiteX9-471" fmla="*/ 3262081 w 4923790"/>
                <a:gd name="connsiteY9-472" fmla="*/ 717305 h 2034670"/>
                <a:gd name="connsiteX10-473" fmla="*/ 2815922 w 4923790"/>
                <a:gd name="connsiteY10-474" fmla="*/ 717305 h 2034670"/>
                <a:gd name="connsiteX11-475" fmla="*/ 2815922 w 4923790"/>
                <a:gd name="connsiteY11-476" fmla="*/ 644589 h 2034670"/>
                <a:gd name="connsiteX12-477" fmla="*/ 2833177 w 4923790"/>
                <a:gd name="connsiteY12-478" fmla="*/ 380221 h 2034670"/>
                <a:gd name="connsiteX13-479" fmla="*/ 2918218 w 4923790"/>
                <a:gd name="connsiteY13-480" fmla="*/ 189803 h 2034670"/>
                <a:gd name="connsiteX14-481" fmla="*/ 3094463 w 4923790"/>
                <a:gd name="connsiteY14-482" fmla="*/ 48067 h 2034670"/>
                <a:gd name="connsiteX15-483" fmla="*/ 3354517 w 4923790"/>
                <a:gd name="connsiteY15-484" fmla="*/ 0 h 2034670"/>
                <a:gd name="connsiteX16-485" fmla="*/ 3803757 w 4923790"/>
                <a:gd name="connsiteY16-486" fmla="*/ 147282 h 2034670"/>
                <a:gd name="connsiteX17-487" fmla="*/ 3955969 w 4923790"/>
                <a:gd name="connsiteY17-488" fmla="*/ 520108 h 2034670"/>
                <a:gd name="connsiteX18-489" fmla="*/ 3870302 w 4923790"/>
                <a:gd name="connsiteY18-490" fmla="*/ 882458 h 2034670"/>
                <a:gd name="connsiteX19-491" fmla="*/ 3365571 w 4923790"/>
                <a:gd name="connsiteY19-492" fmla="*/ 1693432 h 2034670"/>
                <a:gd name="connsiteX20-493" fmla="*/ 3911600 w 4923790"/>
                <a:gd name="connsiteY20-494" fmla="*/ 1693432 h 2034670"/>
                <a:gd name="connsiteX21-495" fmla="*/ 3912447 w 4923790"/>
                <a:gd name="connsiteY21-496" fmla="*/ 2018856 h 2034670"/>
                <a:gd name="connsiteX22-497" fmla="*/ 4923790 w 4923790"/>
                <a:gd name="connsiteY22-498" fmla="*/ 1998037 h 2034670"/>
                <a:gd name="connsiteX0-499" fmla="*/ 0 w 4923790"/>
                <a:gd name="connsiteY0-500" fmla="*/ 2033597 h 2034670"/>
                <a:gd name="connsiteX1-501" fmla="*/ 2815922 w 4923790"/>
                <a:gd name="connsiteY1-502" fmla="*/ 2033597 h 2034670"/>
                <a:gd name="connsiteX2-503" fmla="*/ 2816230 w 4923790"/>
                <a:gd name="connsiteY2-504" fmla="*/ 1748894 h 2034670"/>
                <a:gd name="connsiteX3-505" fmla="*/ 3394881 w 4923790"/>
                <a:gd name="connsiteY3-506" fmla="*/ 763524 h 2034670"/>
                <a:gd name="connsiteX4-507" fmla="*/ 3486701 w 4923790"/>
                <a:gd name="connsiteY4-508" fmla="*/ 468344 h 2034670"/>
                <a:gd name="connsiteX5-509" fmla="*/ 3458932 w 4923790"/>
                <a:gd name="connsiteY5-510" fmla="*/ 346944 h 2034670"/>
                <a:gd name="connsiteX6-511" fmla="*/ 3374391 w 4923790"/>
                <a:gd name="connsiteY6-512" fmla="*/ 306889 h 2034670"/>
                <a:gd name="connsiteX7-513" fmla="*/ 3289850 w 4923790"/>
                <a:gd name="connsiteY7-514" fmla="*/ 351258 h 2034670"/>
                <a:gd name="connsiteX8-515" fmla="*/ 3262081 w 4923790"/>
                <a:gd name="connsiteY8-516" fmla="*/ 527503 h 2034670"/>
                <a:gd name="connsiteX9-517" fmla="*/ 3262081 w 4923790"/>
                <a:gd name="connsiteY9-518" fmla="*/ 717305 h 2034670"/>
                <a:gd name="connsiteX10-519" fmla="*/ 2815922 w 4923790"/>
                <a:gd name="connsiteY10-520" fmla="*/ 717305 h 2034670"/>
                <a:gd name="connsiteX11-521" fmla="*/ 2815922 w 4923790"/>
                <a:gd name="connsiteY11-522" fmla="*/ 644589 h 2034670"/>
                <a:gd name="connsiteX12-523" fmla="*/ 2833177 w 4923790"/>
                <a:gd name="connsiteY12-524" fmla="*/ 380221 h 2034670"/>
                <a:gd name="connsiteX13-525" fmla="*/ 2918218 w 4923790"/>
                <a:gd name="connsiteY13-526" fmla="*/ 189803 h 2034670"/>
                <a:gd name="connsiteX14-527" fmla="*/ 3094463 w 4923790"/>
                <a:gd name="connsiteY14-528" fmla="*/ 48067 h 2034670"/>
                <a:gd name="connsiteX15-529" fmla="*/ 3354517 w 4923790"/>
                <a:gd name="connsiteY15-530" fmla="*/ 0 h 2034670"/>
                <a:gd name="connsiteX16-531" fmla="*/ 3803757 w 4923790"/>
                <a:gd name="connsiteY16-532" fmla="*/ 147282 h 2034670"/>
                <a:gd name="connsiteX17-533" fmla="*/ 3955969 w 4923790"/>
                <a:gd name="connsiteY17-534" fmla="*/ 520108 h 2034670"/>
                <a:gd name="connsiteX18-535" fmla="*/ 3870302 w 4923790"/>
                <a:gd name="connsiteY18-536" fmla="*/ 882458 h 2034670"/>
                <a:gd name="connsiteX19-537" fmla="*/ 3365571 w 4923790"/>
                <a:gd name="connsiteY19-538" fmla="*/ 1693432 h 2034670"/>
                <a:gd name="connsiteX20-539" fmla="*/ 3911600 w 4923790"/>
                <a:gd name="connsiteY20-540" fmla="*/ 1693432 h 2034670"/>
                <a:gd name="connsiteX21-541" fmla="*/ 3912447 w 4923790"/>
                <a:gd name="connsiteY21-542" fmla="*/ 2018856 h 2034670"/>
                <a:gd name="connsiteX22-543" fmla="*/ 4923790 w 4923790"/>
                <a:gd name="connsiteY22-544" fmla="*/ 1998037 h 2034670"/>
                <a:gd name="connsiteX0-545" fmla="*/ 0 w 4923790"/>
                <a:gd name="connsiteY0-546" fmla="*/ 2033597 h 2034670"/>
                <a:gd name="connsiteX1-547" fmla="*/ 2815922 w 4923790"/>
                <a:gd name="connsiteY1-548" fmla="*/ 2033597 h 2034670"/>
                <a:gd name="connsiteX2-549" fmla="*/ 2816230 w 4923790"/>
                <a:gd name="connsiteY2-550" fmla="*/ 1748894 h 2034670"/>
                <a:gd name="connsiteX3-551" fmla="*/ 3394881 w 4923790"/>
                <a:gd name="connsiteY3-552" fmla="*/ 763524 h 2034670"/>
                <a:gd name="connsiteX4-553" fmla="*/ 3486701 w 4923790"/>
                <a:gd name="connsiteY4-554" fmla="*/ 468344 h 2034670"/>
                <a:gd name="connsiteX5-555" fmla="*/ 3458932 w 4923790"/>
                <a:gd name="connsiteY5-556" fmla="*/ 346944 h 2034670"/>
                <a:gd name="connsiteX6-557" fmla="*/ 3374391 w 4923790"/>
                <a:gd name="connsiteY6-558" fmla="*/ 306889 h 2034670"/>
                <a:gd name="connsiteX7-559" fmla="*/ 3289850 w 4923790"/>
                <a:gd name="connsiteY7-560" fmla="*/ 351258 h 2034670"/>
                <a:gd name="connsiteX8-561" fmla="*/ 3262081 w 4923790"/>
                <a:gd name="connsiteY8-562" fmla="*/ 527503 h 2034670"/>
                <a:gd name="connsiteX9-563" fmla="*/ 3262081 w 4923790"/>
                <a:gd name="connsiteY9-564" fmla="*/ 717305 h 2034670"/>
                <a:gd name="connsiteX10-565" fmla="*/ 2815922 w 4923790"/>
                <a:gd name="connsiteY10-566" fmla="*/ 717305 h 2034670"/>
                <a:gd name="connsiteX11-567" fmla="*/ 2815922 w 4923790"/>
                <a:gd name="connsiteY11-568" fmla="*/ 644589 h 2034670"/>
                <a:gd name="connsiteX12-569" fmla="*/ 2833177 w 4923790"/>
                <a:gd name="connsiteY12-570" fmla="*/ 380221 h 2034670"/>
                <a:gd name="connsiteX13-571" fmla="*/ 2918218 w 4923790"/>
                <a:gd name="connsiteY13-572" fmla="*/ 189803 h 2034670"/>
                <a:gd name="connsiteX14-573" fmla="*/ 3094463 w 4923790"/>
                <a:gd name="connsiteY14-574" fmla="*/ 48067 h 2034670"/>
                <a:gd name="connsiteX15-575" fmla="*/ 3354517 w 4923790"/>
                <a:gd name="connsiteY15-576" fmla="*/ 0 h 2034670"/>
                <a:gd name="connsiteX16-577" fmla="*/ 3803757 w 4923790"/>
                <a:gd name="connsiteY16-578" fmla="*/ 147282 h 2034670"/>
                <a:gd name="connsiteX17-579" fmla="*/ 3955969 w 4923790"/>
                <a:gd name="connsiteY17-580" fmla="*/ 520108 h 2034670"/>
                <a:gd name="connsiteX18-581" fmla="*/ 3870302 w 4923790"/>
                <a:gd name="connsiteY18-582" fmla="*/ 882458 h 2034670"/>
                <a:gd name="connsiteX19-583" fmla="*/ 3365571 w 4923790"/>
                <a:gd name="connsiteY19-584" fmla="*/ 1693432 h 2034670"/>
                <a:gd name="connsiteX20-585" fmla="*/ 3911600 w 4923790"/>
                <a:gd name="connsiteY20-586" fmla="*/ 1693432 h 2034670"/>
                <a:gd name="connsiteX21-587" fmla="*/ 3912447 w 4923790"/>
                <a:gd name="connsiteY21-588" fmla="*/ 2018856 h 2034670"/>
                <a:gd name="connsiteX22-589" fmla="*/ 4923790 w 4923790"/>
                <a:gd name="connsiteY22-590" fmla="*/ 1998037 h 2034670"/>
                <a:gd name="connsiteX0-591" fmla="*/ 0 w 4923790"/>
                <a:gd name="connsiteY0-592" fmla="*/ 2033597 h 2034670"/>
                <a:gd name="connsiteX1-593" fmla="*/ 2815922 w 4923790"/>
                <a:gd name="connsiteY1-594" fmla="*/ 2033597 h 2034670"/>
                <a:gd name="connsiteX2-595" fmla="*/ 2816230 w 4923790"/>
                <a:gd name="connsiteY2-596" fmla="*/ 1748894 h 2034670"/>
                <a:gd name="connsiteX3-597" fmla="*/ 3394881 w 4923790"/>
                <a:gd name="connsiteY3-598" fmla="*/ 763524 h 2034670"/>
                <a:gd name="connsiteX4-599" fmla="*/ 3486701 w 4923790"/>
                <a:gd name="connsiteY4-600" fmla="*/ 468344 h 2034670"/>
                <a:gd name="connsiteX5-601" fmla="*/ 3458932 w 4923790"/>
                <a:gd name="connsiteY5-602" fmla="*/ 346944 h 2034670"/>
                <a:gd name="connsiteX6-603" fmla="*/ 3374391 w 4923790"/>
                <a:gd name="connsiteY6-604" fmla="*/ 306889 h 2034670"/>
                <a:gd name="connsiteX7-605" fmla="*/ 3289850 w 4923790"/>
                <a:gd name="connsiteY7-606" fmla="*/ 351258 h 2034670"/>
                <a:gd name="connsiteX8-607" fmla="*/ 3262081 w 4923790"/>
                <a:gd name="connsiteY8-608" fmla="*/ 527503 h 2034670"/>
                <a:gd name="connsiteX9-609" fmla="*/ 3262081 w 4923790"/>
                <a:gd name="connsiteY9-610" fmla="*/ 717305 h 2034670"/>
                <a:gd name="connsiteX10-611" fmla="*/ 2815922 w 4923790"/>
                <a:gd name="connsiteY10-612" fmla="*/ 717305 h 2034670"/>
                <a:gd name="connsiteX11-613" fmla="*/ 2815922 w 4923790"/>
                <a:gd name="connsiteY11-614" fmla="*/ 644589 h 2034670"/>
                <a:gd name="connsiteX12-615" fmla="*/ 2833177 w 4923790"/>
                <a:gd name="connsiteY12-616" fmla="*/ 380221 h 2034670"/>
                <a:gd name="connsiteX13-617" fmla="*/ 2918218 w 4923790"/>
                <a:gd name="connsiteY13-618" fmla="*/ 189803 h 2034670"/>
                <a:gd name="connsiteX14-619" fmla="*/ 3094463 w 4923790"/>
                <a:gd name="connsiteY14-620" fmla="*/ 48067 h 2034670"/>
                <a:gd name="connsiteX15-621" fmla="*/ 3354517 w 4923790"/>
                <a:gd name="connsiteY15-622" fmla="*/ 0 h 2034670"/>
                <a:gd name="connsiteX16-623" fmla="*/ 3803757 w 4923790"/>
                <a:gd name="connsiteY16-624" fmla="*/ 147282 h 2034670"/>
                <a:gd name="connsiteX17-625" fmla="*/ 3955969 w 4923790"/>
                <a:gd name="connsiteY17-626" fmla="*/ 520108 h 2034670"/>
                <a:gd name="connsiteX18-627" fmla="*/ 3870302 w 4923790"/>
                <a:gd name="connsiteY18-628" fmla="*/ 882458 h 2034670"/>
                <a:gd name="connsiteX19-629" fmla="*/ 3365571 w 4923790"/>
                <a:gd name="connsiteY19-630" fmla="*/ 1693432 h 2034670"/>
                <a:gd name="connsiteX20-631" fmla="*/ 3911600 w 4923790"/>
                <a:gd name="connsiteY20-632" fmla="*/ 1693432 h 2034670"/>
                <a:gd name="connsiteX21-633" fmla="*/ 3912447 w 4923790"/>
                <a:gd name="connsiteY21-634" fmla="*/ 2018856 h 2034670"/>
                <a:gd name="connsiteX22-635" fmla="*/ 4923790 w 4923790"/>
                <a:gd name="connsiteY22-636" fmla="*/ 1998037 h 2034670"/>
                <a:gd name="connsiteX0-637" fmla="*/ 0 w 4923790"/>
                <a:gd name="connsiteY0-638" fmla="*/ 2033597 h 2045972"/>
                <a:gd name="connsiteX1-639" fmla="*/ 2815922 w 4923790"/>
                <a:gd name="connsiteY1-640" fmla="*/ 2033597 h 2045972"/>
                <a:gd name="connsiteX2-641" fmla="*/ 2816230 w 4923790"/>
                <a:gd name="connsiteY2-642" fmla="*/ 1748894 h 2045972"/>
                <a:gd name="connsiteX3-643" fmla="*/ 3394881 w 4923790"/>
                <a:gd name="connsiteY3-644" fmla="*/ 763524 h 2045972"/>
                <a:gd name="connsiteX4-645" fmla="*/ 3486701 w 4923790"/>
                <a:gd name="connsiteY4-646" fmla="*/ 468344 h 2045972"/>
                <a:gd name="connsiteX5-647" fmla="*/ 3458932 w 4923790"/>
                <a:gd name="connsiteY5-648" fmla="*/ 346944 h 2045972"/>
                <a:gd name="connsiteX6-649" fmla="*/ 3374391 w 4923790"/>
                <a:gd name="connsiteY6-650" fmla="*/ 306889 h 2045972"/>
                <a:gd name="connsiteX7-651" fmla="*/ 3289850 w 4923790"/>
                <a:gd name="connsiteY7-652" fmla="*/ 351258 h 2045972"/>
                <a:gd name="connsiteX8-653" fmla="*/ 3262081 w 4923790"/>
                <a:gd name="connsiteY8-654" fmla="*/ 527503 h 2045972"/>
                <a:gd name="connsiteX9-655" fmla="*/ 3262081 w 4923790"/>
                <a:gd name="connsiteY9-656" fmla="*/ 717305 h 2045972"/>
                <a:gd name="connsiteX10-657" fmla="*/ 2815922 w 4923790"/>
                <a:gd name="connsiteY10-658" fmla="*/ 717305 h 2045972"/>
                <a:gd name="connsiteX11-659" fmla="*/ 2815922 w 4923790"/>
                <a:gd name="connsiteY11-660" fmla="*/ 644589 h 2045972"/>
                <a:gd name="connsiteX12-661" fmla="*/ 2833177 w 4923790"/>
                <a:gd name="connsiteY12-662" fmla="*/ 380221 h 2045972"/>
                <a:gd name="connsiteX13-663" fmla="*/ 2918218 w 4923790"/>
                <a:gd name="connsiteY13-664" fmla="*/ 189803 h 2045972"/>
                <a:gd name="connsiteX14-665" fmla="*/ 3094463 w 4923790"/>
                <a:gd name="connsiteY14-666" fmla="*/ 48067 h 2045972"/>
                <a:gd name="connsiteX15-667" fmla="*/ 3354517 w 4923790"/>
                <a:gd name="connsiteY15-668" fmla="*/ 0 h 2045972"/>
                <a:gd name="connsiteX16-669" fmla="*/ 3803757 w 4923790"/>
                <a:gd name="connsiteY16-670" fmla="*/ 147282 h 2045972"/>
                <a:gd name="connsiteX17-671" fmla="*/ 3955969 w 4923790"/>
                <a:gd name="connsiteY17-672" fmla="*/ 520108 h 2045972"/>
                <a:gd name="connsiteX18-673" fmla="*/ 3870302 w 4923790"/>
                <a:gd name="connsiteY18-674" fmla="*/ 882458 h 2045972"/>
                <a:gd name="connsiteX19-675" fmla="*/ 3365571 w 4923790"/>
                <a:gd name="connsiteY19-676" fmla="*/ 1693432 h 2045972"/>
                <a:gd name="connsiteX20-677" fmla="*/ 3911600 w 4923790"/>
                <a:gd name="connsiteY20-678" fmla="*/ 1693432 h 2045972"/>
                <a:gd name="connsiteX21-679" fmla="*/ 3906097 w 4923790"/>
                <a:gd name="connsiteY21-680" fmla="*/ 2031556 h 2045972"/>
                <a:gd name="connsiteX22-681" fmla="*/ 4923790 w 4923790"/>
                <a:gd name="connsiteY22-682" fmla="*/ 1998037 h 2045972"/>
                <a:gd name="connsiteX0-683" fmla="*/ 0 w 4923790"/>
                <a:gd name="connsiteY0-684" fmla="*/ 2033597 h 2045972"/>
                <a:gd name="connsiteX1-685" fmla="*/ 2815922 w 4923790"/>
                <a:gd name="connsiteY1-686" fmla="*/ 2033597 h 2045972"/>
                <a:gd name="connsiteX2-687" fmla="*/ 2816230 w 4923790"/>
                <a:gd name="connsiteY2-688" fmla="*/ 1748894 h 2045972"/>
                <a:gd name="connsiteX3-689" fmla="*/ 3394881 w 4923790"/>
                <a:gd name="connsiteY3-690" fmla="*/ 763524 h 2045972"/>
                <a:gd name="connsiteX4-691" fmla="*/ 3486701 w 4923790"/>
                <a:gd name="connsiteY4-692" fmla="*/ 468344 h 2045972"/>
                <a:gd name="connsiteX5-693" fmla="*/ 3458932 w 4923790"/>
                <a:gd name="connsiteY5-694" fmla="*/ 346944 h 2045972"/>
                <a:gd name="connsiteX6-695" fmla="*/ 3374391 w 4923790"/>
                <a:gd name="connsiteY6-696" fmla="*/ 306889 h 2045972"/>
                <a:gd name="connsiteX7-697" fmla="*/ 3289850 w 4923790"/>
                <a:gd name="connsiteY7-698" fmla="*/ 351258 h 2045972"/>
                <a:gd name="connsiteX8-699" fmla="*/ 3262081 w 4923790"/>
                <a:gd name="connsiteY8-700" fmla="*/ 527503 h 2045972"/>
                <a:gd name="connsiteX9-701" fmla="*/ 3262081 w 4923790"/>
                <a:gd name="connsiteY9-702" fmla="*/ 717305 h 2045972"/>
                <a:gd name="connsiteX10-703" fmla="*/ 2815922 w 4923790"/>
                <a:gd name="connsiteY10-704" fmla="*/ 717305 h 2045972"/>
                <a:gd name="connsiteX11-705" fmla="*/ 2815922 w 4923790"/>
                <a:gd name="connsiteY11-706" fmla="*/ 644589 h 2045972"/>
                <a:gd name="connsiteX12-707" fmla="*/ 2833177 w 4923790"/>
                <a:gd name="connsiteY12-708" fmla="*/ 380221 h 2045972"/>
                <a:gd name="connsiteX13-709" fmla="*/ 2918218 w 4923790"/>
                <a:gd name="connsiteY13-710" fmla="*/ 189803 h 2045972"/>
                <a:gd name="connsiteX14-711" fmla="*/ 3094463 w 4923790"/>
                <a:gd name="connsiteY14-712" fmla="*/ 48067 h 2045972"/>
                <a:gd name="connsiteX15-713" fmla="*/ 3354517 w 4923790"/>
                <a:gd name="connsiteY15-714" fmla="*/ 0 h 2045972"/>
                <a:gd name="connsiteX16-715" fmla="*/ 3803757 w 4923790"/>
                <a:gd name="connsiteY16-716" fmla="*/ 147282 h 2045972"/>
                <a:gd name="connsiteX17-717" fmla="*/ 3955969 w 4923790"/>
                <a:gd name="connsiteY17-718" fmla="*/ 520108 h 2045972"/>
                <a:gd name="connsiteX18-719" fmla="*/ 3870302 w 4923790"/>
                <a:gd name="connsiteY18-720" fmla="*/ 882458 h 2045972"/>
                <a:gd name="connsiteX19-721" fmla="*/ 3365571 w 4923790"/>
                <a:gd name="connsiteY19-722" fmla="*/ 1693432 h 2045972"/>
                <a:gd name="connsiteX20-723" fmla="*/ 3911600 w 4923790"/>
                <a:gd name="connsiteY20-724" fmla="*/ 1693432 h 2045972"/>
                <a:gd name="connsiteX21-725" fmla="*/ 3906097 w 4923790"/>
                <a:gd name="connsiteY21-726" fmla="*/ 2031556 h 2045972"/>
                <a:gd name="connsiteX22-727" fmla="*/ 4923790 w 4923790"/>
                <a:gd name="connsiteY22-728" fmla="*/ 1998037 h 2045972"/>
                <a:gd name="connsiteX0-729" fmla="*/ 0 w 4923790"/>
                <a:gd name="connsiteY0-730" fmla="*/ 2033597 h 2033597"/>
                <a:gd name="connsiteX1-731" fmla="*/ 2815922 w 4923790"/>
                <a:gd name="connsiteY1-732" fmla="*/ 2033597 h 2033597"/>
                <a:gd name="connsiteX2-733" fmla="*/ 2816230 w 4923790"/>
                <a:gd name="connsiteY2-734" fmla="*/ 1748894 h 2033597"/>
                <a:gd name="connsiteX3-735" fmla="*/ 3394881 w 4923790"/>
                <a:gd name="connsiteY3-736" fmla="*/ 763524 h 2033597"/>
                <a:gd name="connsiteX4-737" fmla="*/ 3486701 w 4923790"/>
                <a:gd name="connsiteY4-738" fmla="*/ 468344 h 2033597"/>
                <a:gd name="connsiteX5-739" fmla="*/ 3458932 w 4923790"/>
                <a:gd name="connsiteY5-740" fmla="*/ 346944 h 2033597"/>
                <a:gd name="connsiteX6-741" fmla="*/ 3374391 w 4923790"/>
                <a:gd name="connsiteY6-742" fmla="*/ 306889 h 2033597"/>
                <a:gd name="connsiteX7-743" fmla="*/ 3289850 w 4923790"/>
                <a:gd name="connsiteY7-744" fmla="*/ 351258 h 2033597"/>
                <a:gd name="connsiteX8-745" fmla="*/ 3262081 w 4923790"/>
                <a:gd name="connsiteY8-746" fmla="*/ 527503 h 2033597"/>
                <a:gd name="connsiteX9-747" fmla="*/ 3262081 w 4923790"/>
                <a:gd name="connsiteY9-748" fmla="*/ 717305 h 2033597"/>
                <a:gd name="connsiteX10-749" fmla="*/ 2815922 w 4923790"/>
                <a:gd name="connsiteY10-750" fmla="*/ 717305 h 2033597"/>
                <a:gd name="connsiteX11-751" fmla="*/ 2815922 w 4923790"/>
                <a:gd name="connsiteY11-752" fmla="*/ 644589 h 2033597"/>
                <a:gd name="connsiteX12-753" fmla="*/ 2833177 w 4923790"/>
                <a:gd name="connsiteY12-754" fmla="*/ 380221 h 2033597"/>
                <a:gd name="connsiteX13-755" fmla="*/ 2918218 w 4923790"/>
                <a:gd name="connsiteY13-756" fmla="*/ 189803 h 2033597"/>
                <a:gd name="connsiteX14-757" fmla="*/ 3094463 w 4923790"/>
                <a:gd name="connsiteY14-758" fmla="*/ 48067 h 2033597"/>
                <a:gd name="connsiteX15-759" fmla="*/ 3354517 w 4923790"/>
                <a:gd name="connsiteY15-760" fmla="*/ 0 h 2033597"/>
                <a:gd name="connsiteX16-761" fmla="*/ 3803757 w 4923790"/>
                <a:gd name="connsiteY16-762" fmla="*/ 147282 h 2033597"/>
                <a:gd name="connsiteX17-763" fmla="*/ 3955969 w 4923790"/>
                <a:gd name="connsiteY17-764" fmla="*/ 520108 h 2033597"/>
                <a:gd name="connsiteX18-765" fmla="*/ 3870302 w 4923790"/>
                <a:gd name="connsiteY18-766" fmla="*/ 882458 h 2033597"/>
                <a:gd name="connsiteX19-767" fmla="*/ 3365571 w 4923790"/>
                <a:gd name="connsiteY19-768" fmla="*/ 1693432 h 2033597"/>
                <a:gd name="connsiteX20-769" fmla="*/ 3911600 w 4923790"/>
                <a:gd name="connsiteY20-770" fmla="*/ 1693432 h 2033597"/>
                <a:gd name="connsiteX21-771" fmla="*/ 3906097 w 4923790"/>
                <a:gd name="connsiteY21-772" fmla="*/ 2031556 h 2033597"/>
                <a:gd name="connsiteX22-773" fmla="*/ 4923790 w 4923790"/>
                <a:gd name="connsiteY22-774" fmla="*/ 1998037 h 2033597"/>
                <a:gd name="connsiteX0-775" fmla="*/ 0 w 4968240"/>
                <a:gd name="connsiteY0-776" fmla="*/ 2033597 h 2036137"/>
                <a:gd name="connsiteX1-777" fmla="*/ 2815922 w 4968240"/>
                <a:gd name="connsiteY1-778" fmla="*/ 2033597 h 2036137"/>
                <a:gd name="connsiteX2-779" fmla="*/ 2816230 w 4968240"/>
                <a:gd name="connsiteY2-780" fmla="*/ 1748894 h 2036137"/>
                <a:gd name="connsiteX3-781" fmla="*/ 3394881 w 4968240"/>
                <a:gd name="connsiteY3-782" fmla="*/ 763524 h 2036137"/>
                <a:gd name="connsiteX4-783" fmla="*/ 3486701 w 4968240"/>
                <a:gd name="connsiteY4-784" fmla="*/ 468344 h 2036137"/>
                <a:gd name="connsiteX5-785" fmla="*/ 3458932 w 4968240"/>
                <a:gd name="connsiteY5-786" fmla="*/ 346944 h 2036137"/>
                <a:gd name="connsiteX6-787" fmla="*/ 3374391 w 4968240"/>
                <a:gd name="connsiteY6-788" fmla="*/ 306889 h 2036137"/>
                <a:gd name="connsiteX7-789" fmla="*/ 3289850 w 4968240"/>
                <a:gd name="connsiteY7-790" fmla="*/ 351258 h 2036137"/>
                <a:gd name="connsiteX8-791" fmla="*/ 3262081 w 4968240"/>
                <a:gd name="connsiteY8-792" fmla="*/ 527503 h 2036137"/>
                <a:gd name="connsiteX9-793" fmla="*/ 3262081 w 4968240"/>
                <a:gd name="connsiteY9-794" fmla="*/ 717305 h 2036137"/>
                <a:gd name="connsiteX10-795" fmla="*/ 2815922 w 4968240"/>
                <a:gd name="connsiteY10-796" fmla="*/ 717305 h 2036137"/>
                <a:gd name="connsiteX11-797" fmla="*/ 2815922 w 4968240"/>
                <a:gd name="connsiteY11-798" fmla="*/ 644589 h 2036137"/>
                <a:gd name="connsiteX12-799" fmla="*/ 2833177 w 4968240"/>
                <a:gd name="connsiteY12-800" fmla="*/ 380221 h 2036137"/>
                <a:gd name="connsiteX13-801" fmla="*/ 2918218 w 4968240"/>
                <a:gd name="connsiteY13-802" fmla="*/ 189803 h 2036137"/>
                <a:gd name="connsiteX14-803" fmla="*/ 3094463 w 4968240"/>
                <a:gd name="connsiteY14-804" fmla="*/ 48067 h 2036137"/>
                <a:gd name="connsiteX15-805" fmla="*/ 3354517 w 4968240"/>
                <a:gd name="connsiteY15-806" fmla="*/ 0 h 2036137"/>
                <a:gd name="connsiteX16-807" fmla="*/ 3803757 w 4968240"/>
                <a:gd name="connsiteY16-808" fmla="*/ 147282 h 2036137"/>
                <a:gd name="connsiteX17-809" fmla="*/ 3955969 w 4968240"/>
                <a:gd name="connsiteY17-810" fmla="*/ 520108 h 2036137"/>
                <a:gd name="connsiteX18-811" fmla="*/ 3870302 w 4968240"/>
                <a:gd name="connsiteY18-812" fmla="*/ 882458 h 2036137"/>
                <a:gd name="connsiteX19-813" fmla="*/ 3365571 w 4968240"/>
                <a:gd name="connsiteY19-814" fmla="*/ 1693432 h 2036137"/>
                <a:gd name="connsiteX20-815" fmla="*/ 3911600 w 4968240"/>
                <a:gd name="connsiteY20-816" fmla="*/ 1693432 h 2036137"/>
                <a:gd name="connsiteX21-817" fmla="*/ 3906097 w 4968240"/>
                <a:gd name="connsiteY21-818" fmla="*/ 2031556 h 2036137"/>
                <a:gd name="connsiteX22-819" fmla="*/ 4968240 w 4968240"/>
                <a:gd name="connsiteY22-820" fmla="*/ 2036137 h 2036137"/>
                <a:gd name="connsiteX0-821" fmla="*/ 0 w 4968240"/>
                <a:gd name="connsiteY0-822" fmla="*/ 2033597 h 2041886"/>
                <a:gd name="connsiteX1-823" fmla="*/ 2815922 w 4968240"/>
                <a:gd name="connsiteY1-824" fmla="*/ 2033597 h 2041886"/>
                <a:gd name="connsiteX2-825" fmla="*/ 2816230 w 4968240"/>
                <a:gd name="connsiteY2-826" fmla="*/ 1748894 h 2041886"/>
                <a:gd name="connsiteX3-827" fmla="*/ 3394881 w 4968240"/>
                <a:gd name="connsiteY3-828" fmla="*/ 763524 h 2041886"/>
                <a:gd name="connsiteX4-829" fmla="*/ 3486701 w 4968240"/>
                <a:gd name="connsiteY4-830" fmla="*/ 468344 h 2041886"/>
                <a:gd name="connsiteX5-831" fmla="*/ 3458932 w 4968240"/>
                <a:gd name="connsiteY5-832" fmla="*/ 346944 h 2041886"/>
                <a:gd name="connsiteX6-833" fmla="*/ 3374391 w 4968240"/>
                <a:gd name="connsiteY6-834" fmla="*/ 306889 h 2041886"/>
                <a:gd name="connsiteX7-835" fmla="*/ 3289850 w 4968240"/>
                <a:gd name="connsiteY7-836" fmla="*/ 351258 h 2041886"/>
                <a:gd name="connsiteX8-837" fmla="*/ 3262081 w 4968240"/>
                <a:gd name="connsiteY8-838" fmla="*/ 527503 h 2041886"/>
                <a:gd name="connsiteX9-839" fmla="*/ 3262081 w 4968240"/>
                <a:gd name="connsiteY9-840" fmla="*/ 717305 h 2041886"/>
                <a:gd name="connsiteX10-841" fmla="*/ 2815922 w 4968240"/>
                <a:gd name="connsiteY10-842" fmla="*/ 717305 h 2041886"/>
                <a:gd name="connsiteX11-843" fmla="*/ 2815922 w 4968240"/>
                <a:gd name="connsiteY11-844" fmla="*/ 644589 h 2041886"/>
                <a:gd name="connsiteX12-845" fmla="*/ 2833177 w 4968240"/>
                <a:gd name="connsiteY12-846" fmla="*/ 380221 h 2041886"/>
                <a:gd name="connsiteX13-847" fmla="*/ 2918218 w 4968240"/>
                <a:gd name="connsiteY13-848" fmla="*/ 189803 h 2041886"/>
                <a:gd name="connsiteX14-849" fmla="*/ 3094463 w 4968240"/>
                <a:gd name="connsiteY14-850" fmla="*/ 48067 h 2041886"/>
                <a:gd name="connsiteX15-851" fmla="*/ 3354517 w 4968240"/>
                <a:gd name="connsiteY15-852" fmla="*/ 0 h 2041886"/>
                <a:gd name="connsiteX16-853" fmla="*/ 3803757 w 4968240"/>
                <a:gd name="connsiteY16-854" fmla="*/ 147282 h 2041886"/>
                <a:gd name="connsiteX17-855" fmla="*/ 3955969 w 4968240"/>
                <a:gd name="connsiteY17-856" fmla="*/ 520108 h 2041886"/>
                <a:gd name="connsiteX18-857" fmla="*/ 3870302 w 4968240"/>
                <a:gd name="connsiteY18-858" fmla="*/ 882458 h 2041886"/>
                <a:gd name="connsiteX19-859" fmla="*/ 3365571 w 4968240"/>
                <a:gd name="connsiteY19-860" fmla="*/ 1693432 h 2041886"/>
                <a:gd name="connsiteX20-861" fmla="*/ 3911600 w 4968240"/>
                <a:gd name="connsiteY20-862" fmla="*/ 1693432 h 2041886"/>
                <a:gd name="connsiteX21-863" fmla="*/ 3906097 w 4968240"/>
                <a:gd name="connsiteY21-864" fmla="*/ 2031556 h 2041886"/>
                <a:gd name="connsiteX22-865" fmla="*/ 4968240 w 4968240"/>
                <a:gd name="connsiteY22-866" fmla="*/ 2036137 h 2041886"/>
                <a:gd name="connsiteX0-867" fmla="*/ 0 w 4866640"/>
                <a:gd name="connsiteY0-868" fmla="*/ 2033597 h 2039247"/>
                <a:gd name="connsiteX1-869" fmla="*/ 2815922 w 4866640"/>
                <a:gd name="connsiteY1-870" fmla="*/ 2033597 h 2039247"/>
                <a:gd name="connsiteX2-871" fmla="*/ 2816230 w 4866640"/>
                <a:gd name="connsiteY2-872" fmla="*/ 1748894 h 2039247"/>
                <a:gd name="connsiteX3-873" fmla="*/ 3394881 w 4866640"/>
                <a:gd name="connsiteY3-874" fmla="*/ 763524 h 2039247"/>
                <a:gd name="connsiteX4-875" fmla="*/ 3486701 w 4866640"/>
                <a:gd name="connsiteY4-876" fmla="*/ 468344 h 2039247"/>
                <a:gd name="connsiteX5-877" fmla="*/ 3458932 w 4866640"/>
                <a:gd name="connsiteY5-878" fmla="*/ 346944 h 2039247"/>
                <a:gd name="connsiteX6-879" fmla="*/ 3374391 w 4866640"/>
                <a:gd name="connsiteY6-880" fmla="*/ 306889 h 2039247"/>
                <a:gd name="connsiteX7-881" fmla="*/ 3289850 w 4866640"/>
                <a:gd name="connsiteY7-882" fmla="*/ 351258 h 2039247"/>
                <a:gd name="connsiteX8-883" fmla="*/ 3262081 w 4866640"/>
                <a:gd name="connsiteY8-884" fmla="*/ 527503 h 2039247"/>
                <a:gd name="connsiteX9-885" fmla="*/ 3262081 w 4866640"/>
                <a:gd name="connsiteY9-886" fmla="*/ 717305 h 2039247"/>
                <a:gd name="connsiteX10-887" fmla="*/ 2815922 w 4866640"/>
                <a:gd name="connsiteY10-888" fmla="*/ 717305 h 2039247"/>
                <a:gd name="connsiteX11-889" fmla="*/ 2815922 w 4866640"/>
                <a:gd name="connsiteY11-890" fmla="*/ 644589 h 2039247"/>
                <a:gd name="connsiteX12-891" fmla="*/ 2833177 w 4866640"/>
                <a:gd name="connsiteY12-892" fmla="*/ 380221 h 2039247"/>
                <a:gd name="connsiteX13-893" fmla="*/ 2918218 w 4866640"/>
                <a:gd name="connsiteY13-894" fmla="*/ 189803 h 2039247"/>
                <a:gd name="connsiteX14-895" fmla="*/ 3094463 w 4866640"/>
                <a:gd name="connsiteY14-896" fmla="*/ 48067 h 2039247"/>
                <a:gd name="connsiteX15-897" fmla="*/ 3354517 w 4866640"/>
                <a:gd name="connsiteY15-898" fmla="*/ 0 h 2039247"/>
                <a:gd name="connsiteX16-899" fmla="*/ 3803757 w 4866640"/>
                <a:gd name="connsiteY16-900" fmla="*/ 147282 h 2039247"/>
                <a:gd name="connsiteX17-901" fmla="*/ 3955969 w 4866640"/>
                <a:gd name="connsiteY17-902" fmla="*/ 520108 h 2039247"/>
                <a:gd name="connsiteX18-903" fmla="*/ 3870302 w 4866640"/>
                <a:gd name="connsiteY18-904" fmla="*/ 882458 h 2039247"/>
                <a:gd name="connsiteX19-905" fmla="*/ 3365571 w 4866640"/>
                <a:gd name="connsiteY19-906" fmla="*/ 1693432 h 2039247"/>
                <a:gd name="connsiteX20-907" fmla="*/ 3911600 w 4866640"/>
                <a:gd name="connsiteY20-908" fmla="*/ 1693432 h 2039247"/>
                <a:gd name="connsiteX21-909" fmla="*/ 3906097 w 4866640"/>
                <a:gd name="connsiteY21-910" fmla="*/ 2031556 h 2039247"/>
                <a:gd name="connsiteX22-911" fmla="*/ 4866640 w 4866640"/>
                <a:gd name="connsiteY22-912" fmla="*/ 2029787 h 2039247"/>
                <a:gd name="connsiteX0-913" fmla="*/ 0 w 4866640"/>
                <a:gd name="connsiteY0-914" fmla="*/ 2033597 h 2037756"/>
                <a:gd name="connsiteX1-915" fmla="*/ 2815922 w 4866640"/>
                <a:gd name="connsiteY1-916" fmla="*/ 2033597 h 2037756"/>
                <a:gd name="connsiteX2-917" fmla="*/ 2816230 w 4866640"/>
                <a:gd name="connsiteY2-918" fmla="*/ 1748894 h 2037756"/>
                <a:gd name="connsiteX3-919" fmla="*/ 3394881 w 4866640"/>
                <a:gd name="connsiteY3-920" fmla="*/ 763524 h 2037756"/>
                <a:gd name="connsiteX4-921" fmla="*/ 3486701 w 4866640"/>
                <a:gd name="connsiteY4-922" fmla="*/ 468344 h 2037756"/>
                <a:gd name="connsiteX5-923" fmla="*/ 3458932 w 4866640"/>
                <a:gd name="connsiteY5-924" fmla="*/ 346944 h 2037756"/>
                <a:gd name="connsiteX6-925" fmla="*/ 3374391 w 4866640"/>
                <a:gd name="connsiteY6-926" fmla="*/ 306889 h 2037756"/>
                <a:gd name="connsiteX7-927" fmla="*/ 3289850 w 4866640"/>
                <a:gd name="connsiteY7-928" fmla="*/ 351258 h 2037756"/>
                <a:gd name="connsiteX8-929" fmla="*/ 3262081 w 4866640"/>
                <a:gd name="connsiteY8-930" fmla="*/ 527503 h 2037756"/>
                <a:gd name="connsiteX9-931" fmla="*/ 3262081 w 4866640"/>
                <a:gd name="connsiteY9-932" fmla="*/ 717305 h 2037756"/>
                <a:gd name="connsiteX10-933" fmla="*/ 2815922 w 4866640"/>
                <a:gd name="connsiteY10-934" fmla="*/ 717305 h 2037756"/>
                <a:gd name="connsiteX11-935" fmla="*/ 2815922 w 4866640"/>
                <a:gd name="connsiteY11-936" fmla="*/ 644589 h 2037756"/>
                <a:gd name="connsiteX12-937" fmla="*/ 2833177 w 4866640"/>
                <a:gd name="connsiteY12-938" fmla="*/ 380221 h 2037756"/>
                <a:gd name="connsiteX13-939" fmla="*/ 2918218 w 4866640"/>
                <a:gd name="connsiteY13-940" fmla="*/ 189803 h 2037756"/>
                <a:gd name="connsiteX14-941" fmla="*/ 3094463 w 4866640"/>
                <a:gd name="connsiteY14-942" fmla="*/ 48067 h 2037756"/>
                <a:gd name="connsiteX15-943" fmla="*/ 3354517 w 4866640"/>
                <a:gd name="connsiteY15-944" fmla="*/ 0 h 2037756"/>
                <a:gd name="connsiteX16-945" fmla="*/ 3803757 w 4866640"/>
                <a:gd name="connsiteY16-946" fmla="*/ 147282 h 2037756"/>
                <a:gd name="connsiteX17-947" fmla="*/ 3955969 w 4866640"/>
                <a:gd name="connsiteY17-948" fmla="*/ 520108 h 2037756"/>
                <a:gd name="connsiteX18-949" fmla="*/ 3870302 w 4866640"/>
                <a:gd name="connsiteY18-950" fmla="*/ 882458 h 2037756"/>
                <a:gd name="connsiteX19-951" fmla="*/ 3365571 w 4866640"/>
                <a:gd name="connsiteY19-952" fmla="*/ 1693432 h 2037756"/>
                <a:gd name="connsiteX20-953" fmla="*/ 3911600 w 4866640"/>
                <a:gd name="connsiteY20-954" fmla="*/ 1693432 h 2037756"/>
                <a:gd name="connsiteX21-955" fmla="*/ 3906097 w 4866640"/>
                <a:gd name="connsiteY21-956" fmla="*/ 2031556 h 2037756"/>
                <a:gd name="connsiteX22-957" fmla="*/ 4866640 w 4866640"/>
                <a:gd name="connsiteY22-958" fmla="*/ 2029787 h 2037756"/>
                <a:gd name="connsiteX0-959" fmla="*/ 0 w 4866640"/>
                <a:gd name="connsiteY0-960" fmla="*/ 2033597 h 2033597"/>
                <a:gd name="connsiteX1-961" fmla="*/ 2815922 w 4866640"/>
                <a:gd name="connsiteY1-962" fmla="*/ 2033597 h 2033597"/>
                <a:gd name="connsiteX2-963" fmla="*/ 2816230 w 4866640"/>
                <a:gd name="connsiteY2-964" fmla="*/ 1748894 h 2033597"/>
                <a:gd name="connsiteX3-965" fmla="*/ 3394881 w 4866640"/>
                <a:gd name="connsiteY3-966" fmla="*/ 763524 h 2033597"/>
                <a:gd name="connsiteX4-967" fmla="*/ 3486701 w 4866640"/>
                <a:gd name="connsiteY4-968" fmla="*/ 468344 h 2033597"/>
                <a:gd name="connsiteX5-969" fmla="*/ 3458932 w 4866640"/>
                <a:gd name="connsiteY5-970" fmla="*/ 346944 h 2033597"/>
                <a:gd name="connsiteX6-971" fmla="*/ 3374391 w 4866640"/>
                <a:gd name="connsiteY6-972" fmla="*/ 306889 h 2033597"/>
                <a:gd name="connsiteX7-973" fmla="*/ 3289850 w 4866640"/>
                <a:gd name="connsiteY7-974" fmla="*/ 351258 h 2033597"/>
                <a:gd name="connsiteX8-975" fmla="*/ 3262081 w 4866640"/>
                <a:gd name="connsiteY8-976" fmla="*/ 527503 h 2033597"/>
                <a:gd name="connsiteX9-977" fmla="*/ 3262081 w 4866640"/>
                <a:gd name="connsiteY9-978" fmla="*/ 717305 h 2033597"/>
                <a:gd name="connsiteX10-979" fmla="*/ 2815922 w 4866640"/>
                <a:gd name="connsiteY10-980" fmla="*/ 717305 h 2033597"/>
                <a:gd name="connsiteX11-981" fmla="*/ 2815922 w 4866640"/>
                <a:gd name="connsiteY11-982" fmla="*/ 644589 h 2033597"/>
                <a:gd name="connsiteX12-983" fmla="*/ 2833177 w 4866640"/>
                <a:gd name="connsiteY12-984" fmla="*/ 380221 h 2033597"/>
                <a:gd name="connsiteX13-985" fmla="*/ 2918218 w 4866640"/>
                <a:gd name="connsiteY13-986" fmla="*/ 189803 h 2033597"/>
                <a:gd name="connsiteX14-987" fmla="*/ 3094463 w 4866640"/>
                <a:gd name="connsiteY14-988" fmla="*/ 48067 h 2033597"/>
                <a:gd name="connsiteX15-989" fmla="*/ 3354517 w 4866640"/>
                <a:gd name="connsiteY15-990" fmla="*/ 0 h 2033597"/>
                <a:gd name="connsiteX16-991" fmla="*/ 3803757 w 4866640"/>
                <a:gd name="connsiteY16-992" fmla="*/ 147282 h 2033597"/>
                <a:gd name="connsiteX17-993" fmla="*/ 3955969 w 4866640"/>
                <a:gd name="connsiteY17-994" fmla="*/ 520108 h 2033597"/>
                <a:gd name="connsiteX18-995" fmla="*/ 3870302 w 4866640"/>
                <a:gd name="connsiteY18-996" fmla="*/ 882458 h 2033597"/>
                <a:gd name="connsiteX19-997" fmla="*/ 3365571 w 4866640"/>
                <a:gd name="connsiteY19-998" fmla="*/ 1693432 h 2033597"/>
                <a:gd name="connsiteX20-999" fmla="*/ 3911600 w 4866640"/>
                <a:gd name="connsiteY20-1000" fmla="*/ 1693432 h 2033597"/>
                <a:gd name="connsiteX21-1001" fmla="*/ 3906097 w 4866640"/>
                <a:gd name="connsiteY21-1002" fmla="*/ 2031556 h 2033597"/>
                <a:gd name="connsiteX22-1003" fmla="*/ 4866640 w 4866640"/>
                <a:gd name="connsiteY22-1004" fmla="*/ 2029787 h 20335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221" y="connsiteY22-222"/>
                </a:cxn>
              </a:cxnLst>
              <a:rect l="l" t="t" r="r" b="b"/>
              <a:pathLst>
                <a:path w="4866640" h="2033597">
                  <a:moveTo>
                    <a:pt x="0" y="2033597"/>
                  </a:moveTo>
                  <a:lnTo>
                    <a:pt x="2815922" y="2033597"/>
                  </a:lnTo>
                  <a:cubicBezTo>
                    <a:pt x="2816025" y="1938696"/>
                    <a:pt x="2816127" y="1843795"/>
                    <a:pt x="2816230" y="1748894"/>
                  </a:cubicBezTo>
                  <a:cubicBezTo>
                    <a:pt x="3140784" y="1218104"/>
                    <a:pt x="3333668" y="889648"/>
                    <a:pt x="3394881" y="763524"/>
                  </a:cubicBezTo>
                  <a:cubicBezTo>
                    <a:pt x="3456094" y="637399"/>
                    <a:pt x="3486701" y="539006"/>
                    <a:pt x="3486701" y="468344"/>
                  </a:cubicBezTo>
                  <a:cubicBezTo>
                    <a:pt x="3486701" y="414115"/>
                    <a:pt x="3477445" y="373648"/>
                    <a:pt x="3458932" y="346944"/>
                  </a:cubicBezTo>
                  <a:cubicBezTo>
                    <a:pt x="3440419" y="320241"/>
                    <a:pt x="3412239" y="306889"/>
                    <a:pt x="3374391" y="306889"/>
                  </a:cubicBezTo>
                  <a:cubicBezTo>
                    <a:pt x="3336544" y="306889"/>
                    <a:pt x="3308363" y="321678"/>
                    <a:pt x="3289850" y="351258"/>
                  </a:cubicBezTo>
                  <a:cubicBezTo>
                    <a:pt x="3271338" y="380838"/>
                    <a:pt x="3262081" y="439586"/>
                    <a:pt x="3262081" y="527503"/>
                  </a:cubicBezTo>
                  <a:lnTo>
                    <a:pt x="3262081" y="717305"/>
                  </a:lnTo>
                  <a:lnTo>
                    <a:pt x="2815922" y="717305"/>
                  </a:lnTo>
                  <a:lnTo>
                    <a:pt x="2815922" y="644589"/>
                  </a:lnTo>
                  <a:cubicBezTo>
                    <a:pt x="2815922" y="532844"/>
                    <a:pt x="2821674" y="444721"/>
                    <a:pt x="2833177" y="380221"/>
                  </a:cubicBezTo>
                  <a:cubicBezTo>
                    <a:pt x="2844680" y="315721"/>
                    <a:pt x="2873027" y="252248"/>
                    <a:pt x="2918218" y="189803"/>
                  </a:cubicBezTo>
                  <a:cubicBezTo>
                    <a:pt x="2963409" y="127357"/>
                    <a:pt x="3022158" y="80112"/>
                    <a:pt x="3094463" y="48067"/>
                  </a:cubicBezTo>
                  <a:cubicBezTo>
                    <a:pt x="3166769" y="16023"/>
                    <a:pt x="3253454" y="0"/>
                    <a:pt x="3354517" y="0"/>
                  </a:cubicBezTo>
                  <a:cubicBezTo>
                    <a:pt x="3552536" y="0"/>
                    <a:pt x="3702283" y="49094"/>
                    <a:pt x="3803757" y="147282"/>
                  </a:cubicBezTo>
                  <a:cubicBezTo>
                    <a:pt x="3905232" y="245470"/>
                    <a:pt x="3955969" y="369745"/>
                    <a:pt x="3955969" y="520108"/>
                  </a:cubicBezTo>
                  <a:cubicBezTo>
                    <a:pt x="3955969" y="634318"/>
                    <a:pt x="3927413" y="755102"/>
                    <a:pt x="3870302" y="882458"/>
                  </a:cubicBezTo>
                  <a:cubicBezTo>
                    <a:pt x="3813190" y="1009815"/>
                    <a:pt x="3644947" y="1280139"/>
                    <a:pt x="3365571" y="1693432"/>
                  </a:cubicBezTo>
                  <a:lnTo>
                    <a:pt x="3911600" y="1693432"/>
                  </a:lnTo>
                  <a:cubicBezTo>
                    <a:pt x="3912788" y="1861969"/>
                    <a:pt x="3907263" y="1910192"/>
                    <a:pt x="3906097" y="2031556"/>
                  </a:cubicBezTo>
                  <a:lnTo>
                    <a:pt x="4866640" y="2029787"/>
                  </a:lnTo>
                </a:path>
              </a:pathLst>
            </a:custGeom>
            <a:noFill/>
            <a:ln w="3810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grpSp>
          <p:nvGrpSpPr>
            <p:cNvPr id="13" name="组合 79"/>
            <p:cNvGrpSpPr/>
            <p:nvPr/>
          </p:nvGrpSpPr>
          <p:grpSpPr>
            <a:xfrm rot="0">
              <a:off x="1066" y="9049"/>
              <a:ext cx="299" cy="277"/>
              <a:chOff x="2218721" y="3717673"/>
              <a:chExt cx="248226" cy="248226"/>
            </a:xfrm>
            <a:solidFill>
              <a:srgbClr val="040822"/>
            </a:solidFill>
          </p:grpSpPr>
          <p:sp>
            <p:nvSpPr>
              <p:cNvPr id="84" name="椭圆 83"/>
              <p:cNvSpPr/>
              <p:nvPr/>
            </p:nvSpPr>
            <p:spPr>
              <a:xfrm>
                <a:off x="2218721" y="3717673"/>
                <a:ext cx="248226" cy="24822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sp>
            <p:nvSpPr>
              <p:cNvPr id="85" name="椭圆 84"/>
              <p:cNvSpPr/>
              <p:nvPr/>
            </p:nvSpPr>
            <p:spPr>
              <a:xfrm>
                <a:off x="2262420" y="3763753"/>
                <a:ext cx="156066" cy="15606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grpSp>
        <p:grpSp>
          <p:nvGrpSpPr>
            <p:cNvPr id="14" name="组合 80"/>
            <p:cNvGrpSpPr/>
            <p:nvPr/>
          </p:nvGrpSpPr>
          <p:grpSpPr>
            <a:xfrm rot="0">
              <a:off x="6894" y="9049"/>
              <a:ext cx="299" cy="277"/>
              <a:chOff x="2218721" y="3717673"/>
              <a:chExt cx="248226" cy="248226"/>
            </a:xfrm>
            <a:solidFill>
              <a:srgbClr val="040822"/>
            </a:solidFill>
          </p:grpSpPr>
          <p:sp>
            <p:nvSpPr>
              <p:cNvPr id="82" name="椭圆 81"/>
              <p:cNvSpPr/>
              <p:nvPr/>
            </p:nvSpPr>
            <p:spPr>
              <a:xfrm>
                <a:off x="2218721" y="3717673"/>
                <a:ext cx="248226" cy="24822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sp>
            <p:nvSpPr>
              <p:cNvPr id="83" name="椭圆 82"/>
              <p:cNvSpPr/>
              <p:nvPr/>
            </p:nvSpPr>
            <p:spPr>
              <a:xfrm>
                <a:off x="2262420" y="3763753"/>
                <a:ext cx="156066" cy="15606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grpSp>
      </p:grpSp>
      <p:sp>
        <p:nvSpPr>
          <p:cNvPr id="88" name="矩形 87"/>
          <p:cNvSpPr/>
          <p:nvPr/>
        </p:nvSpPr>
        <p:spPr>
          <a:xfrm>
            <a:off x="3810635" y="4429125"/>
            <a:ext cx="1707515" cy="429895"/>
          </a:xfrm>
          <a:prstGeom prst="rect">
            <a:avLst/>
          </a:prstGeom>
          <a:solidFill>
            <a:srgbClr val="0082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b="1">
              <a:solidFill>
                <a:schemeClr val="bg1">
                  <a:lumMod val="95000"/>
                </a:schemeClr>
              </a:solidFill>
              <a:latin typeface="思源黑体 HW" panose="020B0500000000000000" charset="-122"/>
              <a:ea typeface="PangMenZhengDao" panose="02010600030101010101" pitchFamily="2" charset="-122"/>
              <a:sym typeface="思源黑体 HW" panose="020B0500000000000000" charset="-122"/>
            </a:endParaRPr>
          </a:p>
        </p:txBody>
      </p:sp>
      <p:pic>
        <p:nvPicPr>
          <p:cNvPr id="89" name="图片 88"/>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66000"/>
                    </a14:imgEffect>
                  </a14:imgLayer>
                </a14:imgProps>
              </a:ext>
            </a:extLst>
          </a:blip>
          <a:srcRect t="76775"/>
          <a:stretch>
            <a:fillRect/>
          </a:stretch>
        </p:blipFill>
        <p:spPr>
          <a:xfrm rot="16200000" flipH="1">
            <a:off x="3551555" y="4618355"/>
            <a:ext cx="568960" cy="51435"/>
          </a:xfrm>
          <a:prstGeom prst="rect">
            <a:avLst/>
          </a:prstGeom>
          <a:solidFill>
            <a:srgbClr val="0082CE"/>
          </a:solidFill>
        </p:spPr>
      </p:pic>
      <p:sp>
        <p:nvSpPr>
          <p:cNvPr id="90" name="文本框 50"/>
          <p:cNvSpPr txBox="1"/>
          <p:nvPr/>
        </p:nvSpPr>
        <p:spPr>
          <a:xfrm>
            <a:off x="3705860" y="4472305"/>
            <a:ext cx="1918335" cy="583565"/>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lstStyle/>
          <a:p>
            <a:pPr algn="ctr"/>
            <a:r>
              <a:rPr lang="en-US" altLang="zh-CN" sz="1600"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BSS</a:t>
            </a:r>
            <a:r>
              <a:rPr lang="zh-CN" altLang="en-US" sz="1600"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管理平台简介</a:t>
            </a:r>
            <a:endParaRPr lang="zh-CN" altLang="en-US" sz="1600"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a:p>
            <a:pPr algn="ctr"/>
            <a:endParaRPr lang="zh-CN" altLang="en-US" sz="1600"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47" name="组合 46"/>
          <p:cNvGrpSpPr/>
          <p:nvPr/>
        </p:nvGrpSpPr>
        <p:grpSpPr>
          <a:xfrm>
            <a:off x="8449310" y="4389120"/>
            <a:ext cx="3397250" cy="1499235"/>
            <a:chOff x="7407" y="6956"/>
            <a:chExt cx="5350" cy="2361"/>
          </a:xfrm>
        </p:grpSpPr>
        <p:sp>
          <p:nvSpPr>
            <p:cNvPr id="92" name="文本框 52"/>
            <p:cNvSpPr txBox="1"/>
            <p:nvPr/>
          </p:nvSpPr>
          <p:spPr>
            <a:xfrm>
              <a:off x="7611" y="6956"/>
              <a:ext cx="4929" cy="2224"/>
            </a:xfrm>
            <a:custGeom>
              <a:avLst/>
              <a:gdLst>
                <a:gd name="connsiteX0" fmla="*/ 564803 w 1121369"/>
                <a:gd name="connsiteY0" fmla="*/ 1980340 h 2086095"/>
                <a:gd name="connsiteX1" fmla="*/ 210037 w 1121369"/>
                <a:gd name="connsiteY1" fmla="*/ 1904444 h 2086095"/>
                <a:gd name="connsiteX2" fmla="*/ 40595 w 1121369"/>
                <a:gd name="connsiteY2" fmla="*/ 1718530 h 2086095"/>
                <a:gd name="connsiteX3" fmla="*/ 0 w 1121369"/>
                <a:gd name="connsiteY3" fmla="*/ 1336700 h 2086095"/>
                <a:gd name="connsiteX4" fmla="*/ 0 w 1121369"/>
                <a:gd name="connsiteY4" fmla="*/ 1186086 h 2086095"/>
                <a:gd name="connsiteX5" fmla="*/ 475376 w 1121369"/>
                <a:gd name="connsiteY5" fmla="*/ 1186086 h 2086095"/>
                <a:gd name="connsiteX6" fmla="*/ 475376 w 1121369"/>
                <a:gd name="connsiteY6" fmla="*/ 1495551 h 2086095"/>
                <a:gd name="connsiteX7" fmla="*/ 490085 w 1121369"/>
                <a:gd name="connsiteY7" fmla="*/ 1652636 h 2086095"/>
                <a:gd name="connsiteX8" fmla="*/ 555390 w 1121369"/>
                <a:gd name="connsiteY8" fmla="*/ 1686172 h 2086095"/>
                <a:gd name="connsiteX9" fmla="*/ 628344 w 1121369"/>
                <a:gd name="connsiteY9" fmla="*/ 1643811 h 2086095"/>
                <a:gd name="connsiteX10" fmla="*/ 645994 w 1121369"/>
                <a:gd name="connsiteY10" fmla="*/ 1422597 h 2086095"/>
                <a:gd name="connsiteX11" fmla="*/ 645994 w 1121369"/>
                <a:gd name="connsiteY11" fmla="*/ 1290810 h 2086095"/>
                <a:gd name="connsiteX12" fmla="*/ 621284 w 1121369"/>
                <a:gd name="connsiteY12" fmla="*/ 1130782 h 2086095"/>
                <a:gd name="connsiteX13" fmla="*/ 548330 w 1121369"/>
                <a:gd name="connsiteY13" fmla="*/ 1064300 h 2086095"/>
                <a:gd name="connsiteX14" fmla="*/ 361239 w 1121369"/>
                <a:gd name="connsiteY14" fmla="*/ 1046062 h 2086095"/>
                <a:gd name="connsiteX15" fmla="*/ 361239 w 1121369"/>
                <a:gd name="connsiteY15" fmla="*/ 769544 h 2086095"/>
                <a:gd name="connsiteX16" fmla="*/ 570687 w 1121369"/>
                <a:gd name="connsiteY16" fmla="*/ 756600 h 2086095"/>
                <a:gd name="connsiteX17" fmla="*/ 628344 w 1121369"/>
                <a:gd name="connsiteY17" fmla="*/ 700120 h 2086095"/>
                <a:gd name="connsiteX18" fmla="*/ 645994 w 1121369"/>
                <a:gd name="connsiteY18" fmla="*/ 563626 h 2086095"/>
                <a:gd name="connsiteX19" fmla="*/ 645994 w 1121369"/>
                <a:gd name="connsiteY19" fmla="*/ 457726 h 2086095"/>
                <a:gd name="connsiteX20" fmla="*/ 625402 w 1121369"/>
                <a:gd name="connsiteY20" fmla="*/ 325938 h 2086095"/>
                <a:gd name="connsiteX21" fmla="*/ 561273 w 1121369"/>
                <a:gd name="connsiteY21" fmla="*/ 294168 h 2086095"/>
                <a:gd name="connsiteX22" fmla="*/ 493615 w 1121369"/>
                <a:gd name="connsiteY22" fmla="*/ 327703 h 2086095"/>
                <a:gd name="connsiteX23" fmla="*/ 475376 w 1121369"/>
                <a:gd name="connsiteY23" fmla="*/ 470669 h 2086095"/>
                <a:gd name="connsiteX24" fmla="*/ 475376 w 1121369"/>
                <a:gd name="connsiteY24" fmla="*/ 627167 h 2086095"/>
                <a:gd name="connsiteX25" fmla="*/ 0 w 1121369"/>
                <a:gd name="connsiteY25" fmla="*/ 627167 h 2086095"/>
                <a:gd name="connsiteX26" fmla="*/ 0 w 1121369"/>
                <a:gd name="connsiteY26" fmla="*/ 464786 h 2086095"/>
                <a:gd name="connsiteX27" fmla="*/ 124728 w 1121369"/>
                <a:gd name="connsiteY27" fmla="*/ 95899 h 2086095"/>
                <a:gd name="connsiteX28" fmla="*/ 521266 w 1121369"/>
                <a:gd name="connsiteY28" fmla="*/ 0 h 2086095"/>
                <a:gd name="connsiteX29" fmla="*/ 982522 w 1121369"/>
                <a:gd name="connsiteY29" fmla="*/ 132872 h 2086095"/>
                <a:gd name="connsiteX30" fmla="*/ 1103719 w 1121369"/>
                <a:gd name="connsiteY30" fmla="*/ 502090 h 2086095"/>
                <a:gd name="connsiteX31" fmla="*/ 1060182 w 1121369"/>
                <a:gd name="connsiteY31" fmla="*/ 733150 h 2086095"/>
                <a:gd name="connsiteX32" fmla="*/ 907215 w 1121369"/>
                <a:gd name="connsiteY32" fmla="*/ 863089 h 2086095"/>
                <a:gd name="connsiteX33" fmla="*/ 1068419 w 1121369"/>
                <a:gd name="connsiteY33" fmla="*/ 982586 h 2086095"/>
                <a:gd name="connsiteX34" fmla="*/ 1121369 w 1121369"/>
                <a:gd name="connsiteY34" fmla="*/ 1371687 h 2086095"/>
                <a:gd name="connsiteX35" fmla="*/ 1069596 w 1121369"/>
                <a:gd name="connsiteY35" fmla="*/ 1724276 h 2086095"/>
                <a:gd name="connsiteX36" fmla="*/ 890742 w 1121369"/>
                <a:gd name="connsiteY36" fmla="*/ 1914998 h 2086095"/>
                <a:gd name="connsiteX37" fmla="*/ 670558 w 1121369"/>
                <a:gd name="connsiteY37" fmla="*/ 2086095 h 2086095"/>
                <a:gd name="connsiteX0-1" fmla="*/ 564803 w 1121369"/>
                <a:gd name="connsiteY0-2" fmla="*/ 1980340 h 2086095"/>
                <a:gd name="connsiteX1-3" fmla="*/ 210037 w 1121369"/>
                <a:gd name="connsiteY1-4" fmla="*/ 1904444 h 2086095"/>
                <a:gd name="connsiteX2-5" fmla="*/ 40595 w 1121369"/>
                <a:gd name="connsiteY2-6" fmla="*/ 1718530 h 2086095"/>
                <a:gd name="connsiteX3-7" fmla="*/ 0 w 1121369"/>
                <a:gd name="connsiteY3-8" fmla="*/ 1336700 h 2086095"/>
                <a:gd name="connsiteX4-9" fmla="*/ 0 w 1121369"/>
                <a:gd name="connsiteY4-10" fmla="*/ 1186086 h 2086095"/>
                <a:gd name="connsiteX5-11" fmla="*/ 475376 w 1121369"/>
                <a:gd name="connsiteY5-12" fmla="*/ 1186086 h 2086095"/>
                <a:gd name="connsiteX6-13" fmla="*/ 475376 w 1121369"/>
                <a:gd name="connsiteY6-14" fmla="*/ 1495551 h 2086095"/>
                <a:gd name="connsiteX7-15" fmla="*/ 490085 w 1121369"/>
                <a:gd name="connsiteY7-16" fmla="*/ 1652636 h 2086095"/>
                <a:gd name="connsiteX8-17" fmla="*/ 555390 w 1121369"/>
                <a:gd name="connsiteY8-18" fmla="*/ 1686172 h 2086095"/>
                <a:gd name="connsiteX9-19" fmla="*/ 628344 w 1121369"/>
                <a:gd name="connsiteY9-20" fmla="*/ 1643811 h 2086095"/>
                <a:gd name="connsiteX10-21" fmla="*/ 645994 w 1121369"/>
                <a:gd name="connsiteY10-22" fmla="*/ 1422597 h 2086095"/>
                <a:gd name="connsiteX11-23" fmla="*/ 645994 w 1121369"/>
                <a:gd name="connsiteY11-24" fmla="*/ 1290810 h 2086095"/>
                <a:gd name="connsiteX12-25" fmla="*/ 621284 w 1121369"/>
                <a:gd name="connsiteY12-26" fmla="*/ 1130782 h 2086095"/>
                <a:gd name="connsiteX13-27" fmla="*/ 548330 w 1121369"/>
                <a:gd name="connsiteY13-28" fmla="*/ 1064300 h 2086095"/>
                <a:gd name="connsiteX14-29" fmla="*/ 361239 w 1121369"/>
                <a:gd name="connsiteY14-30" fmla="*/ 1046062 h 2086095"/>
                <a:gd name="connsiteX15-31" fmla="*/ 361239 w 1121369"/>
                <a:gd name="connsiteY15-32" fmla="*/ 769544 h 2086095"/>
                <a:gd name="connsiteX16-33" fmla="*/ 570687 w 1121369"/>
                <a:gd name="connsiteY16-34" fmla="*/ 756600 h 2086095"/>
                <a:gd name="connsiteX17-35" fmla="*/ 628344 w 1121369"/>
                <a:gd name="connsiteY17-36" fmla="*/ 700120 h 2086095"/>
                <a:gd name="connsiteX18-37" fmla="*/ 645994 w 1121369"/>
                <a:gd name="connsiteY18-38" fmla="*/ 563626 h 2086095"/>
                <a:gd name="connsiteX19-39" fmla="*/ 645994 w 1121369"/>
                <a:gd name="connsiteY19-40" fmla="*/ 457726 h 2086095"/>
                <a:gd name="connsiteX20-41" fmla="*/ 625402 w 1121369"/>
                <a:gd name="connsiteY20-42" fmla="*/ 325938 h 2086095"/>
                <a:gd name="connsiteX21-43" fmla="*/ 561273 w 1121369"/>
                <a:gd name="connsiteY21-44" fmla="*/ 294168 h 2086095"/>
                <a:gd name="connsiteX22-45" fmla="*/ 493615 w 1121369"/>
                <a:gd name="connsiteY22-46" fmla="*/ 327703 h 2086095"/>
                <a:gd name="connsiteX23-47" fmla="*/ 475376 w 1121369"/>
                <a:gd name="connsiteY23-48" fmla="*/ 470669 h 2086095"/>
                <a:gd name="connsiteX24-49" fmla="*/ 475376 w 1121369"/>
                <a:gd name="connsiteY24-50" fmla="*/ 627167 h 2086095"/>
                <a:gd name="connsiteX25-51" fmla="*/ 0 w 1121369"/>
                <a:gd name="connsiteY25-52" fmla="*/ 627167 h 2086095"/>
                <a:gd name="connsiteX26-53" fmla="*/ 0 w 1121369"/>
                <a:gd name="connsiteY26-54" fmla="*/ 464786 h 2086095"/>
                <a:gd name="connsiteX27-55" fmla="*/ 124728 w 1121369"/>
                <a:gd name="connsiteY27-56" fmla="*/ 95899 h 2086095"/>
                <a:gd name="connsiteX28-57" fmla="*/ 521266 w 1121369"/>
                <a:gd name="connsiteY28-58" fmla="*/ 0 h 2086095"/>
                <a:gd name="connsiteX29-59" fmla="*/ 982522 w 1121369"/>
                <a:gd name="connsiteY29-60" fmla="*/ 132872 h 2086095"/>
                <a:gd name="connsiteX30-61" fmla="*/ 1103719 w 1121369"/>
                <a:gd name="connsiteY30-62" fmla="*/ 502090 h 2086095"/>
                <a:gd name="connsiteX31-63" fmla="*/ 1060182 w 1121369"/>
                <a:gd name="connsiteY31-64" fmla="*/ 733150 h 2086095"/>
                <a:gd name="connsiteX32-65" fmla="*/ 907215 w 1121369"/>
                <a:gd name="connsiteY32-66" fmla="*/ 863089 h 2086095"/>
                <a:gd name="connsiteX33-67" fmla="*/ 1068419 w 1121369"/>
                <a:gd name="connsiteY33-68" fmla="*/ 982586 h 2086095"/>
                <a:gd name="connsiteX34-69" fmla="*/ 1121369 w 1121369"/>
                <a:gd name="connsiteY34-70" fmla="*/ 1371687 h 2086095"/>
                <a:gd name="connsiteX35-71" fmla="*/ 1069596 w 1121369"/>
                <a:gd name="connsiteY35-72" fmla="*/ 1724276 h 2086095"/>
                <a:gd name="connsiteX36-73" fmla="*/ 890742 w 1121369"/>
                <a:gd name="connsiteY36-74" fmla="*/ 1914998 h 2086095"/>
                <a:gd name="connsiteX37-75" fmla="*/ 670558 w 1121369"/>
                <a:gd name="connsiteY37-76" fmla="*/ 2086095 h 2086095"/>
                <a:gd name="connsiteX0-77" fmla="*/ 564803 w 1121369"/>
                <a:gd name="connsiteY0-78" fmla="*/ 1980340 h 2086095"/>
                <a:gd name="connsiteX1-79" fmla="*/ 210037 w 1121369"/>
                <a:gd name="connsiteY1-80" fmla="*/ 1904444 h 2086095"/>
                <a:gd name="connsiteX2-81" fmla="*/ 40595 w 1121369"/>
                <a:gd name="connsiteY2-82" fmla="*/ 1718530 h 2086095"/>
                <a:gd name="connsiteX3-83" fmla="*/ 0 w 1121369"/>
                <a:gd name="connsiteY3-84" fmla="*/ 1336700 h 2086095"/>
                <a:gd name="connsiteX4-85" fmla="*/ 0 w 1121369"/>
                <a:gd name="connsiteY4-86" fmla="*/ 1186086 h 2086095"/>
                <a:gd name="connsiteX5-87" fmla="*/ 475376 w 1121369"/>
                <a:gd name="connsiteY5-88" fmla="*/ 1186086 h 2086095"/>
                <a:gd name="connsiteX6-89" fmla="*/ 475376 w 1121369"/>
                <a:gd name="connsiteY6-90" fmla="*/ 1495551 h 2086095"/>
                <a:gd name="connsiteX7-91" fmla="*/ 490085 w 1121369"/>
                <a:gd name="connsiteY7-92" fmla="*/ 1652636 h 2086095"/>
                <a:gd name="connsiteX8-93" fmla="*/ 555390 w 1121369"/>
                <a:gd name="connsiteY8-94" fmla="*/ 1686172 h 2086095"/>
                <a:gd name="connsiteX9-95" fmla="*/ 628344 w 1121369"/>
                <a:gd name="connsiteY9-96" fmla="*/ 1643811 h 2086095"/>
                <a:gd name="connsiteX10-97" fmla="*/ 645994 w 1121369"/>
                <a:gd name="connsiteY10-98" fmla="*/ 1422597 h 2086095"/>
                <a:gd name="connsiteX11-99" fmla="*/ 645994 w 1121369"/>
                <a:gd name="connsiteY11-100" fmla="*/ 1290810 h 2086095"/>
                <a:gd name="connsiteX12-101" fmla="*/ 621284 w 1121369"/>
                <a:gd name="connsiteY12-102" fmla="*/ 1130782 h 2086095"/>
                <a:gd name="connsiteX13-103" fmla="*/ 548330 w 1121369"/>
                <a:gd name="connsiteY13-104" fmla="*/ 1064300 h 2086095"/>
                <a:gd name="connsiteX14-105" fmla="*/ 361239 w 1121369"/>
                <a:gd name="connsiteY14-106" fmla="*/ 1046062 h 2086095"/>
                <a:gd name="connsiteX15-107" fmla="*/ 361239 w 1121369"/>
                <a:gd name="connsiteY15-108" fmla="*/ 769544 h 2086095"/>
                <a:gd name="connsiteX16-109" fmla="*/ 570687 w 1121369"/>
                <a:gd name="connsiteY16-110" fmla="*/ 756600 h 2086095"/>
                <a:gd name="connsiteX17-111" fmla="*/ 628344 w 1121369"/>
                <a:gd name="connsiteY17-112" fmla="*/ 700120 h 2086095"/>
                <a:gd name="connsiteX18-113" fmla="*/ 645994 w 1121369"/>
                <a:gd name="connsiteY18-114" fmla="*/ 563626 h 2086095"/>
                <a:gd name="connsiteX19-115" fmla="*/ 645994 w 1121369"/>
                <a:gd name="connsiteY19-116" fmla="*/ 457726 h 2086095"/>
                <a:gd name="connsiteX20-117" fmla="*/ 625402 w 1121369"/>
                <a:gd name="connsiteY20-118" fmla="*/ 325938 h 2086095"/>
                <a:gd name="connsiteX21-119" fmla="*/ 561273 w 1121369"/>
                <a:gd name="connsiteY21-120" fmla="*/ 294168 h 2086095"/>
                <a:gd name="connsiteX22-121" fmla="*/ 493615 w 1121369"/>
                <a:gd name="connsiteY22-122" fmla="*/ 327703 h 2086095"/>
                <a:gd name="connsiteX23-123" fmla="*/ 475376 w 1121369"/>
                <a:gd name="connsiteY23-124" fmla="*/ 470669 h 2086095"/>
                <a:gd name="connsiteX24-125" fmla="*/ 475376 w 1121369"/>
                <a:gd name="connsiteY24-126" fmla="*/ 627167 h 2086095"/>
                <a:gd name="connsiteX25-127" fmla="*/ 0 w 1121369"/>
                <a:gd name="connsiteY25-128" fmla="*/ 627167 h 2086095"/>
                <a:gd name="connsiteX26-129" fmla="*/ 0 w 1121369"/>
                <a:gd name="connsiteY26-130" fmla="*/ 464786 h 2086095"/>
                <a:gd name="connsiteX27-131" fmla="*/ 124728 w 1121369"/>
                <a:gd name="connsiteY27-132" fmla="*/ 95899 h 2086095"/>
                <a:gd name="connsiteX28-133" fmla="*/ 521266 w 1121369"/>
                <a:gd name="connsiteY28-134" fmla="*/ 0 h 2086095"/>
                <a:gd name="connsiteX29-135" fmla="*/ 982522 w 1121369"/>
                <a:gd name="connsiteY29-136" fmla="*/ 132872 h 2086095"/>
                <a:gd name="connsiteX30-137" fmla="*/ 1103719 w 1121369"/>
                <a:gd name="connsiteY30-138" fmla="*/ 502090 h 2086095"/>
                <a:gd name="connsiteX31-139" fmla="*/ 1060182 w 1121369"/>
                <a:gd name="connsiteY31-140" fmla="*/ 733150 h 2086095"/>
                <a:gd name="connsiteX32-141" fmla="*/ 907215 w 1121369"/>
                <a:gd name="connsiteY32-142" fmla="*/ 863089 h 2086095"/>
                <a:gd name="connsiteX33-143" fmla="*/ 1068419 w 1121369"/>
                <a:gd name="connsiteY33-144" fmla="*/ 982586 h 2086095"/>
                <a:gd name="connsiteX34-145" fmla="*/ 1121369 w 1121369"/>
                <a:gd name="connsiteY34-146" fmla="*/ 1371687 h 2086095"/>
                <a:gd name="connsiteX35-147" fmla="*/ 1069596 w 1121369"/>
                <a:gd name="connsiteY35-148" fmla="*/ 1724276 h 2086095"/>
                <a:gd name="connsiteX36-149" fmla="*/ 890742 w 1121369"/>
                <a:gd name="connsiteY36-150" fmla="*/ 1914998 h 2086095"/>
                <a:gd name="connsiteX37-151" fmla="*/ 670558 w 1121369"/>
                <a:gd name="connsiteY37-152" fmla="*/ 2086095 h 2086095"/>
                <a:gd name="connsiteX0-153" fmla="*/ 564803 w 1618734"/>
                <a:gd name="connsiteY0-154" fmla="*/ 1980340 h 1986950"/>
                <a:gd name="connsiteX1-155" fmla="*/ 210037 w 1618734"/>
                <a:gd name="connsiteY1-156" fmla="*/ 1904444 h 1986950"/>
                <a:gd name="connsiteX2-157" fmla="*/ 40595 w 1618734"/>
                <a:gd name="connsiteY2-158" fmla="*/ 1718530 h 1986950"/>
                <a:gd name="connsiteX3-159" fmla="*/ 0 w 1618734"/>
                <a:gd name="connsiteY3-160" fmla="*/ 1336700 h 1986950"/>
                <a:gd name="connsiteX4-161" fmla="*/ 0 w 1618734"/>
                <a:gd name="connsiteY4-162" fmla="*/ 1186086 h 1986950"/>
                <a:gd name="connsiteX5-163" fmla="*/ 475376 w 1618734"/>
                <a:gd name="connsiteY5-164" fmla="*/ 1186086 h 1986950"/>
                <a:gd name="connsiteX6-165" fmla="*/ 475376 w 1618734"/>
                <a:gd name="connsiteY6-166" fmla="*/ 1495551 h 1986950"/>
                <a:gd name="connsiteX7-167" fmla="*/ 490085 w 1618734"/>
                <a:gd name="connsiteY7-168" fmla="*/ 1652636 h 1986950"/>
                <a:gd name="connsiteX8-169" fmla="*/ 555390 w 1618734"/>
                <a:gd name="connsiteY8-170" fmla="*/ 1686172 h 1986950"/>
                <a:gd name="connsiteX9-171" fmla="*/ 628344 w 1618734"/>
                <a:gd name="connsiteY9-172" fmla="*/ 1643811 h 1986950"/>
                <a:gd name="connsiteX10-173" fmla="*/ 645994 w 1618734"/>
                <a:gd name="connsiteY10-174" fmla="*/ 1422597 h 1986950"/>
                <a:gd name="connsiteX11-175" fmla="*/ 645994 w 1618734"/>
                <a:gd name="connsiteY11-176" fmla="*/ 1290810 h 1986950"/>
                <a:gd name="connsiteX12-177" fmla="*/ 621284 w 1618734"/>
                <a:gd name="connsiteY12-178" fmla="*/ 1130782 h 1986950"/>
                <a:gd name="connsiteX13-179" fmla="*/ 548330 w 1618734"/>
                <a:gd name="connsiteY13-180" fmla="*/ 1064300 h 1986950"/>
                <a:gd name="connsiteX14-181" fmla="*/ 361239 w 1618734"/>
                <a:gd name="connsiteY14-182" fmla="*/ 1046062 h 1986950"/>
                <a:gd name="connsiteX15-183" fmla="*/ 361239 w 1618734"/>
                <a:gd name="connsiteY15-184" fmla="*/ 769544 h 1986950"/>
                <a:gd name="connsiteX16-185" fmla="*/ 570687 w 1618734"/>
                <a:gd name="connsiteY16-186" fmla="*/ 756600 h 1986950"/>
                <a:gd name="connsiteX17-187" fmla="*/ 628344 w 1618734"/>
                <a:gd name="connsiteY17-188" fmla="*/ 700120 h 1986950"/>
                <a:gd name="connsiteX18-189" fmla="*/ 645994 w 1618734"/>
                <a:gd name="connsiteY18-190" fmla="*/ 563626 h 1986950"/>
                <a:gd name="connsiteX19-191" fmla="*/ 645994 w 1618734"/>
                <a:gd name="connsiteY19-192" fmla="*/ 457726 h 1986950"/>
                <a:gd name="connsiteX20-193" fmla="*/ 625402 w 1618734"/>
                <a:gd name="connsiteY20-194" fmla="*/ 325938 h 1986950"/>
                <a:gd name="connsiteX21-195" fmla="*/ 561273 w 1618734"/>
                <a:gd name="connsiteY21-196" fmla="*/ 294168 h 1986950"/>
                <a:gd name="connsiteX22-197" fmla="*/ 493615 w 1618734"/>
                <a:gd name="connsiteY22-198" fmla="*/ 327703 h 1986950"/>
                <a:gd name="connsiteX23-199" fmla="*/ 475376 w 1618734"/>
                <a:gd name="connsiteY23-200" fmla="*/ 470669 h 1986950"/>
                <a:gd name="connsiteX24-201" fmla="*/ 475376 w 1618734"/>
                <a:gd name="connsiteY24-202" fmla="*/ 627167 h 1986950"/>
                <a:gd name="connsiteX25-203" fmla="*/ 0 w 1618734"/>
                <a:gd name="connsiteY25-204" fmla="*/ 627167 h 1986950"/>
                <a:gd name="connsiteX26-205" fmla="*/ 0 w 1618734"/>
                <a:gd name="connsiteY26-206" fmla="*/ 464786 h 1986950"/>
                <a:gd name="connsiteX27-207" fmla="*/ 124728 w 1618734"/>
                <a:gd name="connsiteY27-208" fmla="*/ 95899 h 1986950"/>
                <a:gd name="connsiteX28-209" fmla="*/ 521266 w 1618734"/>
                <a:gd name="connsiteY28-210" fmla="*/ 0 h 1986950"/>
                <a:gd name="connsiteX29-211" fmla="*/ 982522 w 1618734"/>
                <a:gd name="connsiteY29-212" fmla="*/ 132872 h 1986950"/>
                <a:gd name="connsiteX30-213" fmla="*/ 1103719 w 1618734"/>
                <a:gd name="connsiteY30-214" fmla="*/ 502090 h 1986950"/>
                <a:gd name="connsiteX31-215" fmla="*/ 1060182 w 1618734"/>
                <a:gd name="connsiteY31-216" fmla="*/ 733150 h 1986950"/>
                <a:gd name="connsiteX32-217" fmla="*/ 907215 w 1618734"/>
                <a:gd name="connsiteY32-218" fmla="*/ 863089 h 1986950"/>
                <a:gd name="connsiteX33-219" fmla="*/ 1068419 w 1618734"/>
                <a:gd name="connsiteY33-220" fmla="*/ 982586 h 1986950"/>
                <a:gd name="connsiteX34-221" fmla="*/ 1121369 w 1618734"/>
                <a:gd name="connsiteY34-222" fmla="*/ 1371687 h 1986950"/>
                <a:gd name="connsiteX35-223" fmla="*/ 1069596 w 1618734"/>
                <a:gd name="connsiteY35-224" fmla="*/ 1724276 h 1986950"/>
                <a:gd name="connsiteX36-225" fmla="*/ 890742 w 1618734"/>
                <a:gd name="connsiteY36-226" fmla="*/ 1914998 h 1986950"/>
                <a:gd name="connsiteX37-227" fmla="*/ 1617943 w 1618734"/>
                <a:gd name="connsiteY37-228" fmla="*/ 1986950 h 1986950"/>
                <a:gd name="connsiteX0-229" fmla="*/ 564803 w 1617943"/>
                <a:gd name="connsiteY0-230" fmla="*/ 1980340 h 1986950"/>
                <a:gd name="connsiteX1-231" fmla="*/ 210037 w 1617943"/>
                <a:gd name="connsiteY1-232" fmla="*/ 1904444 h 1986950"/>
                <a:gd name="connsiteX2-233" fmla="*/ 40595 w 1617943"/>
                <a:gd name="connsiteY2-234" fmla="*/ 1718530 h 1986950"/>
                <a:gd name="connsiteX3-235" fmla="*/ 0 w 1617943"/>
                <a:gd name="connsiteY3-236" fmla="*/ 1336700 h 1986950"/>
                <a:gd name="connsiteX4-237" fmla="*/ 0 w 1617943"/>
                <a:gd name="connsiteY4-238" fmla="*/ 1186086 h 1986950"/>
                <a:gd name="connsiteX5-239" fmla="*/ 475376 w 1617943"/>
                <a:gd name="connsiteY5-240" fmla="*/ 1186086 h 1986950"/>
                <a:gd name="connsiteX6-241" fmla="*/ 475376 w 1617943"/>
                <a:gd name="connsiteY6-242" fmla="*/ 1495551 h 1986950"/>
                <a:gd name="connsiteX7-243" fmla="*/ 490085 w 1617943"/>
                <a:gd name="connsiteY7-244" fmla="*/ 1652636 h 1986950"/>
                <a:gd name="connsiteX8-245" fmla="*/ 555390 w 1617943"/>
                <a:gd name="connsiteY8-246" fmla="*/ 1686172 h 1986950"/>
                <a:gd name="connsiteX9-247" fmla="*/ 628344 w 1617943"/>
                <a:gd name="connsiteY9-248" fmla="*/ 1643811 h 1986950"/>
                <a:gd name="connsiteX10-249" fmla="*/ 645994 w 1617943"/>
                <a:gd name="connsiteY10-250" fmla="*/ 1422597 h 1986950"/>
                <a:gd name="connsiteX11-251" fmla="*/ 645994 w 1617943"/>
                <a:gd name="connsiteY11-252" fmla="*/ 1290810 h 1986950"/>
                <a:gd name="connsiteX12-253" fmla="*/ 621284 w 1617943"/>
                <a:gd name="connsiteY12-254" fmla="*/ 1130782 h 1986950"/>
                <a:gd name="connsiteX13-255" fmla="*/ 548330 w 1617943"/>
                <a:gd name="connsiteY13-256" fmla="*/ 1064300 h 1986950"/>
                <a:gd name="connsiteX14-257" fmla="*/ 361239 w 1617943"/>
                <a:gd name="connsiteY14-258" fmla="*/ 1046062 h 1986950"/>
                <a:gd name="connsiteX15-259" fmla="*/ 361239 w 1617943"/>
                <a:gd name="connsiteY15-260" fmla="*/ 769544 h 1986950"/>
                <a:gd name="connsiteX16-261" fmla="*/ 570687 w 1617943"/>
                <a:gd name="connsiteY16-262" fmla="*/ 756600 h 1986950"/>
                <a:gd name="connsiteX17-263" fmla="*/ 628344 w 1617943"/>
                <a:gd name="connsiteY17-264" fmla="*/ 700120 h 1986950"/>
                <a:gd name="connsiteX18-265" fmla="*/ 645994 w 1617943"/>
                <a:gd name="connsiteY18-266" fmla="*/ 563626 h 1986950"/>
                <a:gd name="connsiteX19-267" fmla="*/ 645994 w 1617943"/>
                <a:gd name="connsiteY19-268" fmla="*/ 457726 h 1986950"/>
                <a:gd name="connsiteX20-269" fmla="*/ 625402 w 1617943"/>
                <a:gd name="connsiteY20-270" fmla="*/ 325938 h 1986950"/>
                <a:gd name="connsiteX21-271" fmla="*/ 561273 w 1617943"/>
                <a:gd name="connsiteY21-272" fmla="*/ 294168 h 1986950"/>
                <a:gd name="connsiteX22-273" fmla="*/ 493615 w 1617943"/>
                <a:gd name="connsiteY22-274" fmla="*/ 327703 h 1986950"/>
                <a:gd name="connsiteX23-275" fmla="*/ 475376 w 1617943"/>
                <a:gd name="connsiteY23-276" fmla="*/ 470669 h 1986950"/>
                <a:gd name="connsiteX24-277" fmla="*/ 475376 w 1617943"/>
                <a:gd name="connsiteY24-278" fmla="*/ 627167 h 1986950"/>
                <a:gd name="connsiteX25-279" fmla="*/ 0 w 1617943"/>
                <a:gd name="connsiteY25-280" fmla="*/ 627167 h 1986950"/>
                <a:gd name="connsiteX26-281" fmla="*/ 0 w 1617943"/>
                <a:gd name="connsiteY26-282" fmla="*/ 464786 h 1986950"/>
                <a:gd name="connsiteX27-283" fmla="*/ 124728 w 1617943"/>
                <a:gd name="connsiteY27-284" fmla="*/ 95899 h 1986950"/>
                <a:gd name="connsiteX28-285" fmla="*/ 521266 w 1617943"/>
                <a:gd name="connsiteY28-286" fmla="*/ 0 h 1986950"/>
                <a:gd name="connsiteX29-287" fmla="*/ 982522 w 1617943"/>
                <a:gd name="connsiteY29-288" fmla="*/ 132872 h 1986950"/>
                <a:gd name="connsiteX30-289" fmla="*/ 1103719 w 1617943"/>
                <a:gd name="connsiteY30-290" fmla="*/ 502090 h 1986950"/>
                <a:gd name="connsiteX31-291" fmla="*/ 1060182 w 1617943"/>
                <a:gd name="connsiteY31-292" fmla="*/ 733150 h 1986950"/>
                <a:gd name="connsiteX32-293" fmla="*/ 907215 w 1617943"/>
                <a:gd name="connsiteY32-294" fmla="*/ 863089 h 1986950"/>
                <a:gd name="connsiteX33-295" fmla="*/ 1068419 w 1617943"/>
                <a:gd name="connsiteY33-296" fmla="*/ 982586 h 1986950"/>
                <a:gd name="connsiteX34-297" fmla="*/ 1121369 w 1617943"/>
                <a:gd name="connsiteY34-298" fmla="*/ 1371687 h 1986950"/>
                <a:gd name="connsiteX35-299" fmla="*/ 1069596 w 1617943"/>
                <a:gd name="connsiteY35-300" fmla="*/ 1724276 h 1986950"/>
                <a:gd name="connsiteX36-301" fmla="*/ 890742 w 1617943"/>
                <a:gd name="connsiteY36-302" fmla="*/ 1914998 h 1986950"/>
                <a:gd name="connsiteX37-303" fmla="*/ 1617943 w 1617943"/>
                <a:gd name="connsiteY37-304" fmla="*/ 1986950 h 1986950"/>
                <a:gd name="connsiteX0-305" fmla="*/ 564803 w 1656500"/>
                <a:gd name="connsiteY0-306" fmla="*/ 1980340 h 1980340"/>
                <a:gd name="connsiteX1-307" fmla="*/ 210037 w 1656500"/>
                <a:gd name="connsiteY1-308" fmla="*/ 1904444 h 1980340"/>
                <a:gd name="connsiteX2-309" fmla="*/ 40595 w 1656500"/>
                <a:gd name="connsiteY2-310" fmla="*/ 1718530 h 1980340"/>
                <a:gd name="connsiteX3-311" fmla="*/ 0 w 1656500"/>
                <a:gd name="connsiteY3-312" fmla="*/ 1336700 h 1980340"/>
                <a:gd name="connsiteX4-313" fmla="*/ 0 w 1656500"/>
                <a:gd name="connsiteY4-314" fmla="*/ 1186086 h 1980340"/>
                <a:gd name="connsiteX5-315" fmla="*/ 475376 w 1656500"/>
                <a:gd name="connsiteY5-316" fmla="*/ 1186086 h 1980340"/>
                <a:gd name="connsiteX6-317" fmla="*/ 475376 w 1656500"/>
                <a:gd name="connsiteY6-318" fmla="*/ 1495551 h 1980340"/>
                <a:gd name="connsiteX7-319" fmla="*/ 490085 w 1656500"/>
                <a:gd name="connsiteY7-320" fmla="*/ 1652636 h 1980340"/>
                <a:gd name="connsiteX8-321" fmla="*/ 555390 w 1656500"/>
                <a:gd name="connsiteY8-322" fmla="*/ 1686172 h 1980340"/>
                <a:gd name="connsiteX9-323" fmla="*/ 628344 w 1656500"/>
                <a:gd name="connsiteY9-324" fmla="*/ 1643811 h 1980340"/>
                <a:gd name="connsiteX10-325" fmla="*/ 645994 w 1656500"/>
                <a:gd name="connsiteY10-326" fmla="*/ 1422597 h 1980340"/>
                <a:gd name="connsiteX11-327" fmla="*/ 645994 w 1656500"/>
                <a:gd name="connsiteY11-328" fmla="*/ 1290810 h 1980340"/>
                <a:gd name="connsiteX12-329" fmla="*/ 621284 w 1656500"/>
                <a:gd name="connsiteY12-330" fmla="*/ 1130782 h 1980340"/>
                <a:gd name="connsiteX13-331" fmla="*/ 548330 w 1656500"/>
                <a:gd name="connsiteY13-332" fmla="*/ 1064300 h 1980340"/>
                <a:gd name="connsiteX14-333" fmla="*/ 361239 w 1656500"/>
                <a:gd name="connsiteY14-334" fmla="*/ 1046062 h 1980340"/>
                <a:gd name="connsiteX15-335" fmla="*/ 361239 w 1656500"/>
                <a:gd name="connsiteY15-336" fmla="*/ 769544 h 1980340"/>
                <a:gd name="connsiteX16-337" fmla="*/ 570687 w 1656500"/>
                <a:gd name="connsiteY16-338" fmla="*/ 756600 h 1980340"/>
                <a:gd name="connsiteX17-339" fmla="*/ 628344 w 1656500"/>
                <a:gd name="connsiteY17-340" fmla="*/ 700120 h 1980340"/>
                <a:gd name="connsiteX18-341" fmla="*/ 645994 w 1656500"/>
                <a:gd name="connsiteY18-342" fmla="*/ 563626 h 1980340"/>
                <a:gd name="connsiteX19-343" fmla="*/ 645994 w 1656500"/>
                <a:gd name="connsiteY19-344" fmla="*/ 457726 h 1980340"/>
                <a:gd name="connsiteX20-345" fmla="*/ 625402 w 1656500"/>
                <a:gd name="connsiteY20-346" fmla="*/ 325938 h 1980340"/>
                <a:gd name="connsiteX21-347" fmla="*/ 561273 w 1656500"/>
                <a:gd name="connsiteY21-348" fmla="*/ 294168 h 1980340"/>
                <a:gd name="connsiteX22-349" fmla="*/ 493615 w 1656500"/>
                <a:gd name="connsiteY22-350" fmla="*/ 327703 h 1980340"/>
                <a:gd name="connsiteX23-351" fmla="*/ 475376 w 1656500"/>
                <a:gd name="connsiteY23-352" fmla="*/ 470669 h 1980340"/>
                <a:gd name="connsiteX24-353" fmla="*/ 475376 w 1656500"/>
                <a:gd name="connsiteY24-354" fmla="*/ 627167 h 1980340"/>
                <a:gd name="connsiteX25-355" fmla="*/ 0 w 1656500"/>
                <a:gd name="connsiteY25-356" fmla="*/ 627167 h 1980340"/>
                <a:gd name="connsiteX26-357" fmla="*/ 0 w 1656500"/>
                <a:gd name="connsiteY26-358" fmla="*/ 464786 h 1980340"/>
                <a:gd name="connsiteX27-359" fmla="*/ 124728 w 1656500"/>
                <a:gd name="connsiteY27-360" fmla="*/ 95899 h 1980340"/>
                <a:gd name="connsiteX28-361" fmla="*/ 521266 w 1656500"/>
                <a:gd name="connsiteY28-362" fmla="*/ 0 h 1980340"/>
                <a:gd name="connsiteX29-363" fmla="*/ 982522 w 1656500"/>
                <a:gd name="connsiteY29-364" fmla="*/ 132872 h 1980340"/>
                <a:gd name="connsiteX30-365" fmla="*/ 1103719 w 1656500"/>
                <a:gd name="connsiteY30-366" fmla="*/ 502090 h 1980340"/>
                <a:gd name="connsiteX31-367" fmla="*/ 1060182 w 1656500"/>
                <a:gd name="connsiteY31-368" fmla="*/ 733150 h 1980340"/>
                <a:gd name="connsiteX32-369" fmla="*/ 907215 w 1656500"/>
                <a:gd name="connsiteY32-370" fmla="*/ 863089 h 1980340"/>
                <a:gd name="connsiteX33-371" fmla="*/ 1068419 w 1656500"/>
                <a:gd name="connsiteY33-372" fmla="*/ 982586 h 1980340"/>
                <a:gd name="connsiteX34-373" fmla="*/ 1121369 w 1656500"/>
                <a:gd name="connsiteY34-374" fmla="*/ 1371687 h 1980340"/>
                <a:gd name="connsiteX35-375" fmla="*/ 1069596 w 1656500"/>
                <a:gd name="connsiteY35-376" fmla="*/ 1724276 h 1980340"/>
                <a:gd name="connsiteX36-377" fmla="*/ 890742 w 1656500"/>
                <a:gd name="connsiteY36-378" fmla="*/ 1914998 h 1980340"/>
                <a:gd name="connsiteX37-379" fmla="*/ 1656500 w 1656500"/>
                <a:gd name="connsiteY37-380" fmla="*/ 1926362 h 1980340"/>
                <a:gd name="connsiteX0-381" fmla="*/ 564803 w 1656500"/>
                <a:gd name="connsiteY0-382" fmla="*/ 1980340 h 1980340"/>
                <a:gd name="connsiteX1-383" fmla="*/ 210037 w 1656500"/>
                <a:gd name="connsiteY1-384" fmla="*/ 1904444 h 1980340"/>
                <a:gd name="connsiteX2-385" fmla="*/ 40595 w 1656500"/>
                <a:gd name="connsiteY2-386" fmla="*/ 1718530 h 1980340"/>
                <a:gd name="connsiteX3-387" fmla="*/ 0 w 1656500"/>
                <a:gd name="connsiteY3-388" fmla="*/ 1336700 h 1980340"/>
                <a:gd name="connsiteX4-389" fmla="*/ 0 w 1656500"/>
                <a:gd name="connsiteY4-390" fmla="*/ 1186086 h 1980340"/>
                <a:gd name="connsiteX5-391" fmla="*/ 475376 w 1656500"/>
                <a:gd name="connsiteY5-392" fmla="*/ 1186086 h 1980340"/>
                <a:gd name="connsiteX6-393" fmla="*/ 475376 w 1656500"/>
                <a:gd name="connsiteY6-394" fmla="*/ 1495551 h 1980340"/>
                <a:gd name="connsiteX7-395" fmla="*/ 490085 w 1656500"/>
                <a:gd name="connsiteY7-396" fmla="*/ 1652636 h 1980340"/>
                <a:gd name="connsiteX8-397" fmla="*/ 555390 w 1656500"/>
                <a:gd name="connsiteY8-398" fmla="*/ 1686172 h 1980340"/>
                <a:gd name="connsiteX9-399" fmla="*/ 628344 w 1656500"/>
                <a:gd name="connsiteY9-400" fmla="*/ 1643811 h 1980340"/>
                <a:gd name="connsiteX10-401" fmla="*/ 645994 w 1656500"/>
                <a:gd name="connsiteY10-402" fmla="*/ 1422597 h 1980340"/>
                <a:gd name="connsiteX11-403" fmla="*/ 645994 w 1656500"/>
                <a:gd name="connsiteY11-404" fmla="*/ 1290810 h 1980340"/>
                <a:gd name="connsiteX12-405" fmla="*/ 621284 w 1656500"/>
                <a:gd name="connsiteY12-406" fmla="*/ 1130782 h 1980340"/>
                <a:gd name="connsiteX13-407" fmla="*/ 548330 w 1656500"/>
                <a:gd name="connsiteY13-408" fmla="*/ 1064300 h 1980340"/>
                <a:gd name="connsiteX14-409" fmla="*/ 361239 w 1656500"/>
                <a:gd name="connsiteY14-410" fmla="*/ 1046062 h 1980340"/>
                <a:gd name="connsiteX15-411" fmla="*/ 361239 w 1656500"/>
                <a:gd name="connsiteY15-412" fmla="*/ 769544 h 1980340"/>
                <a:gd name="connsiteX16-413" fmla="*/ 570687 w 1656500"/>
                <a:gd name="connsiteY16-414" fmla="*/ 756600 h 1980340"/>
                <a:gd name="connsiteX17-415" fmla="*/ 628344 w 1656500"/>
                <a:gd name="connsiteY17-416" fmla="*/ 700120 h 1980340"/>
                <a:gd name="connsiteX18-417" fmla="*/ 645994 w 1656500"/>
                <a:gd name="connsiteY18-418" fmla="*/ 563626 h 1980340"/>
                <a:gd name="connsiteX19-419" fmla="*/ 645994 w 1656500"/>
                <a:gd name="connsiteY19-420" fmla="*/ 457726 h 1980340"/>
                <a:gd name="connsiteX20-421" fmla="*/ 625402 w 1656500"/>
                <a:gd name="connsiteY20-422" fmla="*/ 325938 h 1980340"/>
                <a:gd name="connsiteX21-423" fmla="*/ 561273 w 1656500"/>
                <a:gd name="connsiteY21-424" fmla="*/ 294168 h 1980340"/>
                <a:gd name="connsiteX22-425" fmla="*/ 493615 w 1656500"/>
                <a:gd name="connsiteY22-426" fmla="*/ 327703 h 1980340"/>
                <a:gd name="connsiteX23-427" fmla="*/ 475376 w 1656500"/>
                <a:gd name="connsiteY23-428" fmla="*/ 470669 h 1980340"/>
                <a:gd name="connsiteX24-429" fmla="*/ 475376 w 1656500"/>
                <a:gd name="connsiteY24-430" fmla="*/ 627167 h 1980340"/>
                <a:gd name="connsiteX25-431" fmla="*/ 0 w 1656500"/>
                <a:gd name="connsiteY25-432" fmla="*/ 627167 h 1980340"/>
                <a:gd name="connsiteX26-433" fmla="*/ 0 w 1656500"/>
                <a:gd name="connsiteY26-434" fmla="*/ 464786 h 1980340"/>
                <a:gd name="connsiteX27-435" fmla="*/ 124728 w 1656500"/>
                <a:gd name="connsiteY27-436" fmla="*/ 95899 h 1980340"/>
                <a:gd name="connsiteX28-437" fmla="*/ 521266 w 1656500"/>
                <a:gd name="connsiteY28-438" fmla="*/ 0 h 1980340"/>
                <a:gd name="connsiteX29-439" fmla="*/ 982522 w 1656500"/>
                <a:gd name="connsiteY29-440" fmla="*/ 132872 h 1980340"/>
                <a:gd name="connsiteX30-441" fmla="*/ 1103719 w 1656500"/>
                <a:gd name="connsiteY30-442" fmla="*/ 502090 h 1980340"/>
                <a:gd name="connsiteX31-443" fmla="*/ 1060182 w 1656500"/>
                <a:gd name="connsiteY31-444" fmla="*/ 733150 h 1980340"/>
                <a:gd name="connsiteX32-445" fmla="*/ 907215 w 1656500"/>
                <a:gd name="connsiteY32-446" fmla="*/ 863089 h 1980340"/>
                <a:gd name="connsiteX33-447" fmla="*/ 1068419 w 1656500"/>
                <a:gd name="connsiteY33-448" fmla="*/ 982586 h 1980340"/>
                <a:gd name="connsiteX34-449" fmla="*/ 1121369 w 1656500"/>
                <a:gd name="connsiteY34-450" fmla="*/ 1371687 h 1980340"/>
                <a:gd name="connsiteX35-451" fmla="*/ 1069596 w 1656500"/>
                <a:gd name="connsiteY35-452" fmla="*/ 1724276 h 1980340"/>
                <a:gd name="connsiteX36-453" fmla="*/ 890742 w 1656500"/>
                <a:gd name="connsiteY36-454" fmla="*/ 1914998 h 1980340"/>
                <a:gd name="connsiteX37-455" fmla="*/ 1656500 w 1656500"/>
                <a:gd name="connsiteY37-456" fmla="*/ 1926362 h 1980340"/>
                <a:gd name="connsiteX0-457" fmla="*/ 564803 w 1684040"/>
                <a:gd name="connsiteY0-458" fmla="*/ 1980340 h 1980340"/>
                <a:gd name="connsiteX1-459" fmla="*/ 210037 w 1684040"/>
                <a:gd name="connsiteY1-460" fmla="*/ 1904444 h 1980340"/>
                <a:gd name="connsiteX2-461" fmla="*/ 40595 w 1684040"/>
                <a:gd name="connsiteY2-462" fmla="*/ 1718530 h 1980340"/>
                <a:gd name="connsiteX3-463" fmla="*/ 0 w 1684040"/>
                <a:gd name="connsiteY3-464" fmla="*/ 1336700 h 1980340"/>
                <a:gd name="connsiteX4-465" fmla="*/ 0 w 1684040"/>
                <a:gd name="connsiteY4-466" fmla="*/ 1186086 h 1980340"/>
                <a:gd name="connsiteX5-467" fmla="*/ 475376 w 1684040"/>
                <a:gd name="connsiteY5-468" fmla="*/ 1186086 h 1980340"/>
                <a:gd name="connsiteX6-469" fmla="*/ 475376 w 1684040"/>
                <a:gd name="connsiteY6-470" fmla="*/ 1495551 h 1980340"/>
                <a:gd name="connsiteX7-471" fmla="*/ 490085 w 1684040"/>
                <a:gd name="connsiteY7-472" fmla="*/ 1652636 h 1980340"/>
                <a:gd name="connsiteX8-473" fmla="*/ 555390 w 1684040"/>
                <a:gd name="connsiteY8-474" fmla="*/ 1686172 h 1980340"/>
                <a:gd name="connsiteX9-475" fmla="*/ 628344 w 1684040"/>
                <a:gd name="connsiteY9-476" fmla="*/ 1643811 h 1980340"/>
                <a:gd name="connsiteX10-477" fmla="*/ 645994 w 1684040"/>
                <a:gd name="connsiteY10-478" fmla="*/ 1422597 h 1980340"/>
                <a:gd name="connsiteX11-479" fmla="*/ 645994 w 1684040"/>
                <a:gd name="connsiteY11-480" fmla="*/ 1290810 h 1980340"/>
                <a:gd name="connsiteX12-481" fmla="*/ 621284 w 1684040"/>
                <a:gd name="connsiteY12-482" fmla="*/ 1130782 h 1980340"/>
                <a:gd name="connsiteX13-483" fmla="*/ 548330 w 1684040"/>
                <a:gd name="connsiteY13-484" fmla="*/ 1064300 h 1980340"/>
                <a:gd name="connsiteX14-485" fmla="*/ 361239 w 1684040"/>
                <a:gd name="connsiteY14-486" fmla="*/ 1046062 h 1980340"/>
                <a:gd name="connsiteX15-487" fmla="*/ 361239 w 1684040"/>
                <a:gd name="connsiteY15-488" fmla="*/ 769544 h 1980340"/>
                <a:gd name="connsiteX16-489" fmla="*/ 570687 w 1684040"/>
                <a:gd name="connsiteY16-490" fmla="*/ 756600 h 1980340"/>
                <a:gd name="connsiteX17-491" fmla="*/ 628344 w 1684040"/>
                <a:gd name="connsiteY17-492" fmla="*/ 700120 h 1980340"/>
                <a:gd name="connsiteX18-493" fmla="*/ 645994 w 1684040"/>
                <a:gd name="connsiteY18-494" fmla="*/ 563626 h 1980340"/>
                <a:gd name="connsiteX19-495" fmla="*/ 645994 w 1684040"/>
                <a:gd name="connsiteY19-496" fmla="*/ 457726 h 1980340"/>
                <a:gd name="connsiteX20-497" fmla="*/ 625402 w 1684040"/>
                <a:gd name="connsiteY20-498" fmla="*/ 325938 h 1980340"/>
                <a:gd name="connsiteX21-499" fmla="*/ 561273 w 1684040"/>
                <a:gd name="connsiteY21-500" fmla="*/ 294168 h 1980340"/>
                <a:gd name="connsiteX22-501" fmla="*/ 493615 w 1684040"/>
                <a:gd name="connsiteY22-502" fmla="*/ 327703 h 1980340"/>
                <a:gd name="connsiteX23-503" fmla="*/ 475376 w 1684040"/>
                <a:gd name="connsiteY23-504" fmla="*/ 470669 h 1980340"/>
                <a:gd name="connsiteX24-505" fmla="*/ 475376 w 1684040"/>
                <a:gd name="connsiteY24-506" fmla="*/ 627167 h 1980340"/>
                <a:gd name="connsiteX25-507" fmla="*/ 0 w 1684040"/>
                <a:gd name="connsiteY25-508" fmla="*/ 627167 h 1980340"/>
                <a:gd name="connsiteX26-509" fmla="*/ 0 w 1684040"/>
                <a:gd name="connsiteY26-510" fmla="*/ 464786 h 1980340"/>
                <a:gd name="connsiteX27-511" fmla="*/ 124728 w 1684040"/>
                <a:gd name="connsiteY27-512" fmla="*/ 95899 h 1980340"/>
                <a:gd name="connsiteX28-513" fmla="*/ 521266 w 1684040"/>
                <a:gd name="connsiteY28-514" fmla="*/ 0 h 1980340"/>
                <a:gd name="connsiteX29-515" fmla="*/ 982522 w 1684040"/>
                <a:gd name="connsiteY29-516" fmla="*/ 132872 h 1980340"/>
                <a:gd name="connsiteX30-517" fmla="*/ 1103719 w 1684040"/>
                <a:gd name="connsiteY30-518" fmla="*/ 502090 h 1980340"/>
                <a:gd name="connsiteX31-519" fmla="*/ 1060182 w 1684040"/>
                <a:gd name="connsiteY31-520" fmla="*/ 733150 h 1980340"/>
                <a:gd name="connsiteX32-521" fmla="*/ 907215 w 1684040"/>
                <a:gd name="connsiteY32-522" fmla="*/ 863089 h 1980340"/>
                <a:gd name="connsiteX33-523" fmla="*/ 1068419 w 1684040"/>
                <a:gd name="connsiteY33-524" fmla="*/ 982586 h 1980340"/>
                <a:gd name="connsiteX34-525" fmla="*/ 1121369 w 1684040"/>
                <a:gd name="connsiteY34-526" fmla="*/ 1371687 h 1980340"/>
                <a:gd name="connsiteX35-527" fmla="*/ 1069596 w 1684040"/>
                <a:gd name="connsiteY35-528" fmla="*/ 1724276 h 1980340"/>
                <a:gd name="connsiteX36-529" fmla="*/ 890742 w 1684040"/>
                <a:gd name="connsiteY36-530" fmla="*/ 1914998 h 1980340"/>
                <a:gd name="connsiteX37-531" fmla="*/ 1684040 w 1684040"/>
                <a:gd name="connsiteY37-532" fmla="*/ 1948394 h 1980340"/>
                <a:gd name="connsiteX0-533" fmla="*/ 21144 w 2440282"/>
                <a:gd name="connsiteY0-534" fmla="*/ 1952799 h 1952799"/>
                <a:gd name="connsiteX1-535" fmla="*/ 966279 w 2440282"/>
                <a:gd name="connsiteY1-536" fmla="*/ 1904444 h 1952799"/>
                <a:gd name="connsiteX2-537" fmla="*/ 796837 w 2440282"/>
                <a:gd name="connsiteY2-538" fmla="*/ 1718530 h 1952799"/>
                <a:gd name="connsiteX3-539" fmla="*/ 756242 w 2440282"/>
                <a:gd name="connsiteY3-540" fmla="*/ 1336700 h 1952799"/>
                <a:gd name="connsiteX4-541" fmla="*/ 756242 w 2440282"/>
                <a:gd name="connsiteY4-542" fmla="*/ 1186086 h 1952799"/>
                <a:gd name="connsiteX5-543" fmla="*/ 1231618 w 2440282"/>
                <a:gd name="connsiteY5-544" fmla="*/ 1186086 h 1952799"/>
                <a:gd name="connsiteX6-545" fmla="*/ 1231618 w 2440282"/>
                <a:gd name="connsiteY6-546" fmla="*/ 1495551 h 1952799"/>
                <a:gd name="connsiteX7-547" fmla="*/ 1246327 w 2440282"/>
                <a:gd name="connsiteY7-548" fmla="*/ 1652636 h 1952799"/>
                <a:gd name="connsiteX8-549" fmla="*/ 1311632 w 2440282"/>
                <a:gd name="connsiteY8-550" fmla="*/ 1686172 h 1952799"/>
                <a:gd name="connsiteX9-551" fmla="*/ 1384586 w 2440282"/>
                <a:gd name="connsiteY9-552" fmla="*/ 1643811 h 1952799"/>
                <a:gd name="connsiteX10-553" fmla="*/ 1402236 w 2440282"/>
                <a:gd name="connsiteY10-554" fmla="*/ 1422597 h 1952799"/>
                <a:gd name="connsiteX11-555" fmla="*/ 1402236 w 2440282"/>
                <a:gd name="connsiteY11-556" fmla="*/ 1290810 h 1952799"/>
                <a:gd name="connsiteX12-557" fmla="*/ 1377526 w 2440282"/>
                <a:gd name="connsiteY12-558" fmla="*/ 1130782 h 1952799"/>
                <a:gd name="connsiteX13-559" fmla="*/ 1304572 w 2440282"/>
                <a:gd name="connsiteY13-560" fmla="*/ 1064300 h 1952799"/>
                <a:gd name="connsiteX14-561" fmla="*/ 1117481 w 2440282"/>
                <a:gd name="connsiteY14-562" fmla="*/ 1046062 h 1952799"/>
                <a:gd name="connsiteX15-563" fmla="*/ 1117481 w 2440282"/>
                <a:gd name="connsiteY15-564" fmla="*/ 769544 h 1952799"/>
                <a:gd name="connsiteX16-565" fmla="*/ 1326929 w 2440282"/>
                <a:gd name="connsiteY16-566" fmla="*/ 756600 h 1952799"/>
                <a:gd name="connsiteX17-567" fmla="*/ 1384586 w 2440282"/>
                <a:gd name="connsiteY17-568" fmla="*/ 700120 h 1952799"/>
                <a:gd name="connsiteX18-569" fmla="*/ 1402236 w 2440282"/>
                <a:gd name="connsiteY18-570" fmla="*/ 563626 h 1952799"/>
                <a:gd name="connsiteX19-571" fmla="*/ 1402236 w 2440282"/>
                <a:gd name="connsiteY19-572" fmla="*/ 457726 h 1952799"/>
                <a:gd name="connsiteX20-573" fmla="*/ 1381644 w 2440282"/>
                <a:gd name="connsiteY20-574" fmla="*/ 325938 h 1952799"/>
                <a:gd name="connsiteX21-575" fmla="*/ 1317515 w 2440282"/>
                <a:gd name="connsiteY21-576" fmla="*/ 294168 h 1952799"/>
                <a:gd name="connsiteX22-577" fmla="*/ 1249857 w 2440282"/>
                <a:gd name="connsiteY22-578" fmla="*/ 327703 h 1952799"/>
                <a:gd name="connsiteX23-579" fmla="*/ 1231618 w 2440282"/>
                <a:gd name="connsiteY23-580" fmla="*/ 470669 h 1952799"/>
                <a:gd name="connsiteX24-581" fmla="*/ 1231618 w 2440282"/>
                <a:gd name="connsiteY24-582" fmla="*/ 627167 h 1952799"/>
                <a:gd name="connsiteX25-583" fmla="*/ 756242 w 2440282"/>
                <a:gd name="connsiteY25-584" fmla="*/ 627167 h 1952799"/>
                <a:gd name="connsiteX26-585" fmla="*/ 756242 w 2440282"/>
                <a:gd name="connsiteY26-586" fmla="*/ 464786 h 1952799"/>
                <a:gd name="connsiteX27-587" fmla="*/ 880970 w 2440282"/>
                <a:gd name="connsiteY27-588" fmla="*/ 95899 h 1952799"/>
                <a:gd name="connsiteX28-589" fmla="*/ 1277508 w 2440282"/>
                <a:gd name="connsiteY28-590" fmla="*/ 0 h 1952799"/>
                <a:gd name="connsiteX29-591" fmla="*/ 1738764 w 2440282"/>
                <a:gd name="connsiteY29-592" fmla="*/ 132872 h 1952799"/>
                <a:gd name="connsiteX30-593" fmla="*/ 1859961 w 2440282"/>
                <a:gd name="connsiteY30-594" fmla="*/ 502090 h 1952799"/>
                <a:gd name="connsiteX31-595" fmla="*/ 1816424 w 2440282"/>
                <a:gd name="connsiteY31-596" fmla="*/ 733150 h 1952799"/>
                <a:gd name="connsiteX32-597" fmla="*/ 1663457 w 2440282"/>
                <a:gd name="connsiteY32-598" fmla="*/ 863089 h 1952799"/>
                <a:gd name="connsiteX33-599" fmla="*/ 1824661 w 2440282"/>
                <a:gd name="connsiteY33-600" fmla="*/ 982586 h 1952799"/>
                <a:gd name="connsiteX34-601" fmla="*/ 1877611 w 2440282"/>
                <a:gd name="connsiteY34-602" fmla="*/ 1371687 h 1952799"/>
                <a:gd name="connsiteX35-603" fmla="*/ 1825838 w 2440282"/>
                <a:gd name="connsiteY35-604" fmla="*/ 1724276 h 1952799"/>
                <a:gd name="connsiteX36-605" fmla="*/ 1646984 w 2440282"/>
                <a:gd name="connsiteY36-606" fmla="*/ 1914998 h 1952799"/>
                <a:gd name="connsiteX37-607" fmla="*/ 2440282 w 2440282"/>
                <a:gd name="connsiteY37-608" fmla="*/ 1948394 h 1952799"/>
                <a:gd name="connsiteX0-609" fmla="*/ 0 w 2419138"/>
                <a:gd name="connsiteY0-610" fmla="*/ 1952799 h 1952799"/>
                <a:gd name="connsiteX1-611" fmla="*/ 945135 w 2419138"/>
                <a:gd name="connsiteY1-612" fmla="*/ 1904444 h 1952799"/>
                <a:gd name="connsiteX2-613" fmla="*/ 775693 w 2419138"/>
                <a:gd name="connsiteY2-614" fmla="*/ 1718530 h 1952799"/>
                <a:gd name="connsiteX3-615" fmla="*/ 735098 w 2419138"/>
                <a:gd name="connsiteY3-616" fmla="*/ 1336700 h 1952799"/>
                <a:gd name="connsiteX4-617" fmla="*/ 735098 w 2419138"/>
                <a:gd name="connsiteY4-618" fmla="*/ 1186086 h 1952799"/>
                <a:gd name="connsiteX5-619" fmla="*/ 1210474 w 2419138"/>
                <a:gd name="connsiteY5-620" fmla="*/ 1186086 h 1952799"/>
                <a:gd name="connsiteX6-621" fmla="*/ 1210474 w 2419138"/>
                <a:gd name="connsiteY6-622" fmla="*/ 1495551 h 1952799"/>
                <a:gd name="connsiteX7-623" fmla="*/ 1225183 w 2419138"/>
                <a:gd name="connsiteY7-624" fmla="*/ 1652636 h 1952799"/>
                <a:gd name="connsiteX8-625" fmla="*/ 1290488 w 2419138"/>
                <a:gd name="connsiteY8-626" fmla="*/ 1686172 h 1952799"/>
                <a:gd name="connsiteX9-627" fmla="*/ 1363442 w 2419138"/>
                <a:gd name="connsiteY9-628" fmla="*/ 1643811 h 1952799"/>
                <a:gd name="connsiteX10-629" fmla="*/ 1381092 w 2419138"/>
                <a:gd name="connsiteY10-630" fmla="*/ 1422597 h 1952799"/>
                <a:gd name="connsiteX11-631" fmla="*/ 1381092 w 2419138"/>
                <a:gd name="connsiteY11-632" fmla="*/ 1290810 h 1952799"/>
                <a:gd name="connsiteX12-633" fmla="*/ 1356382 w 2419138"/>
                <a:gd name="connsiteY12-634" fmla="*/ 1130782 h 1952799"/>
                <a:gd name="connsiteX13-635" fmla="*/ 1283428 w 2419138"/>
                <a:gd name="connsiteY13-636" fmla="*/ 1064300 h 1952799"/>
                <a:gd name="connsiteX14-637" fmla="*/ 1096337 w 2419138"/>
                <a:gd name="connsiteY14-638" fmla="*/ 1046062 h 1952799"/>
                <a:gd name="connsiteX15-639" fmla="*/ 1096337 w 2419138"/>
                <a:gd name="connsiteY15-640" fmla="*/ 769544 h 1952799"/>
                <a:gd name="connsiteX16-641" fmla="*/ 1305785 w 2419138"/>
                <a:gd name="connsiteY16-642" fmla="*/ 756600 h 1952799"/>
                <a:gd name="connsiteX17-643" fmla="*/ 1363442 w 2419138"/>
                <a:gd name="connsiteY17-644" fmla="*/ 700120 h 1952799"/>
                <a:gd name="connsiteX18-645" fmla="*/ 1381092 w 2419138"/>
                <a:gd name="connsiteY18-646" fmla="*/ 563626 h 1952799"/>
                <a:gd name="connsiteX19-647" fmla="*/ 1381092 w 2419138"/>
                <a:gd name="connsiteY19-648" fmla="*/ 457726 h 1952799"/>
                <a:gd name="connsiteX20-649" fmla="*/ 1360500 w 2419138"/>
                <a:gd name="connsiteY20-650" fmla="*/ 325938 h 1952799"/>
                <a:gd name="connsiteX21-651" fmla="*/ 1296371 w 2419138"/>
                <a:gd name="connsiteY21-652" fmla="*/ 294168 h 1952799"/>
                <a:gd name="connsiteX22-653" fmla="*/ 1228713 w 2419138"/>
                <a:gd name="connsiteY22-654" fmla="*/ 327703 h 1952799"/>
                <a:gd name="connsiteX23-655" fmla="*/ 1210474 w 2419138"/>
                <a:gd name="connsiteY23-656" fmla="*/ 470669 h 1952799"/>
                <a:gd name="connsiteX24-657" fmla="*/ 1210474 w 2419138"/>
                <a:gd name="connsiteY24-658" fmla="*/ 627167 h 1952799"/>
                <a:gd name="connsiteX25-659" fmla="*/ 735098 w 2419138"/>
                <a:gd name="connsiteY25-660" fmla="*/ 627167 h 1952799"/>
                <a:gd name="connsiteX26-661" fmla="*/ 735098 w 2419138"/>
                <a:gd name="connsiteY26-662" fmla="*/ 464786 h 1952799"/>
                <a:gd name="connsiteX27-663" fmla="*/ 859826 w 2419138"/>
                <a:gd name="connsiteY27-664" fmla="*/ 95899 h 1952799"/>
                <a:gd name="connsiteX28-665" fmla="*/ 1256364 w 2419138"/>
                <a:gd name="connsiteY28-666" fmla="*/ 0 h 1952799"/>
                <a:gd name="connsiteX29-667" fmla="*/ 1717620 w 2419138"/>
                <a:gd name="connsiteY29-668" fmla="*/ 132872 h 1952799"/>
                <a:gd name="connsiteX30-669" fmla="*/ 1838817 w 2419138"/>
                <a:gd name="connsiteY30-670" fmla="*/ 502090 h 1952799"/>
                <a:gd name="connsiteX31-671" fmla="*/ 1795280 w 2419138"/>
                <a:gd name="connsiteY31-672" fmla="*/ 733150 h 1952799"/>
                <a:gd name="connsiteX32-673" fmla="*/ 1642313 w 2419138"/>
                <a:gd name="connsiteY32-674" fmla="*/ 863089 h 1952799"/>
                <a:gd name="connsiteX33-675" fmla="*/ 1803517 w 2419138"/>
                <a:gd name="connsiteY33-676" fmla="*/ 982586 h 1952799"/>
                <a:gd name="connsiteX34-677" fmla="*/ 1856467 w 2419138"/>
                <a:gd name="connsiteY34-678" fmla="*/ 1371687 h 1952799"/>
                <a:gd name="connsiteX35-679" fmla="*/ 1804694 w 2419138"/>
                <a:gd name="connsiteY35-680" fmla="*/ 1724276 h 1952799"/>
                <a:gd name="connsiteX36-681" fmla="*/ 1625840 w 2419138"/>
                <a:gd name="connsiteY36-682" fmla="*/ 1914998 h 1952799"/>
                <a:gd name="connsiteX37-683" fmla="*/ 2419138 w 2419138"/>
                <a:gd name="connsiteY37-684" fmla="*/ 1948394 h 1952799"/>
                <a:gd name="connsiteX0-685" fmla="*/ 0 w 2446678"/>
                <a:gd name="connsiteY0-686" fmla="*/ 1919751 h 1948394"/>
                <a:gd name="connsiteX1-687" fmla="*/ 972675 w 2446678"/>
                <a:gd name="connsiteY1-688" fmla="*/ 1904444 h 1948394"/>
                <a:gd name="connsiteX2-689" fmla="*/ 803233 w 2446678"/>
                <a:gd name="connsiteY2-690" fmla="*/ 1718530 h 1948394"/>
                <a:gd name="connsiteX3-691" fmla="*/ 762638 w 2446678"/>
                <a:gd name="connsiteY3-692" fmla="*/ 1336700 h 1948394"/>
                <a:gd name="connsiteX4-693" fmla="*/ 762638 w 2446678"/>
                <a:gd name="connsiteY4-694" fmla="*/ 1186086 h 1948394"/>
                <a:gd name="connsiteX5-695" fmla="*/ 1238014 w 2446678"/>
                <a:gd name="connsiteY5-696" fmla="*/ 1186086 h 1948394"/>
                <a:gd name="connsiteX6-697" fmla="*/ 1238014 w 2446678"/>
                <a:gd name="connsiteY6-698" fmla="*/ 1495551 h 1948394"/>
                <a:gd name="connsiteX7-699" fmla="*/ 1252723 w 2446678"/>
                <a:gd name="connsiteY7-700" fmla="*/ 1652636 h 1948394"/>
                <a:gd name="connsiteX8-701" fmla="*/ 1318028 w 2446678"/>
                <a:gd name="connsiteY8-702" fmla="*/ 1686172 h 1948394"/>
                <a:gd name="connsiteX9-703" fmla="*/ 1390982 w 2446678"/>
                <a:gd name="connsiteY9-704" fmla="*/ 1643811 h 1948394"/>
                <a:gd name="connsiteX10-705" fmla="*/ 1408632 w 2446678"/>
                <a:gd name="connsiteY10-706" fmla="*/ 1422597 h 1948394"/>
                <a:gd name="connsiteX11-707" fmla="*/ 1408632 w 2446678"/>
                <a:gd name="connsiteY11-708" fmla="*/ 1290810 h 1948394"/>
                <a:gd name="connsiteX12-709" fmla="*/ 1383922 w 2446678"/>
                <a:gd name="connsiteY12-710" fmla="*/ 1130782 h 1948394"/>
                <a:gd name="connsiteX13-711" fmla="*/ 1310968 w 2446678"/>
                <a:gd name="connsiteY13-712" fmla="*/ 1064300 h 1948394"/>
                <a:gd name="connsiteX14-713" fmla="*/ 1123877 w 2446678"/>
                <a:gd name="connsiteY14-714" fmla="*/ 1046062 h 1948394"/>
                <a:gd name="connsiteX15-715" fmla="*/ 1123877 w 2446678"/>
                <a:gd name="connsiteY15-716" fmla="*/ 769544 h 1948394"/>
                <a:gd name="connsiteX16-717" fmla="*/ 1333325 w 2446678"/>
                <a:gd name="connsiteY16-718" fmla="*/ 756600 h 1948394"/>
                <a:gd name="connsiteX17-719" fmla="*/ 1390982 w 2446678"/>
                <a:gd name="connsiteY17-720" fmla="*/ 700120 h 1948394"/>
                <a:gd name="connsiteX18-721" fmla="*/ 1408632 w 2446678"/>
                <a:gd name="connsiteY18-722" fmla="*/ 563626 h 1948394"/>
                <a:gd name="connsiteX19-723" fmla="*/ 1408632 w 2446678"/>
                <a:gd name="connsiteY19-724" fmla="*/ 457726 h 1948394"/>
                <a:gd name="connsiteX20-725" fmla="*/ 1388040 w 2446678"/>
                <a:gd name="connsiteY20-726" fmla="*/ 325938 h 1948394"/>
                <a:gd name="connsiteX21-727" fmla="*/ 1323911 w 2446678"/>
                <a:gd name="connsiteY21-728" fmla="*/ 294168 h 1948394"/>
                <a:gd name="connsiteX22-729" fmla="*/ 1256253 w 2446678"/>
                <a:gd name="connsiteY22-730" fmla="*/ 327703 h 1948394"/>
                <a:gd name="connsiteX23-731" fmla="*/ 1238014 w 2446678"/>
                <a:gd name="connsiteY23-732" fmla="*/ 470669 h 1948394"/>
                <a:gd name="connsiteX24-733" fmla="*/ 1238014 w 2446678"/>
                <a:gd name="connsiteY24-734" fmla="*/ 627167 h 1948394"/>
                <a:gd name="connsiteX25-735" fmla="*/ 762638 w 2446678"/>
                <a:gd name="connsiteY25-736" fmla="*/ 627167 h 1948394"/>
                <a:gd name="connsiteX26-737" fmla="*/ 762638 w 2446678"/>
                <a:gd name="connsiteY26-738" fmla="*/ 464786 h 1948394"/>
                <a:gd name="connsiteX27-739" fmla="*/ 887366 w 2446678"/>
                <a:gd name="connsiteY27-740" fmla="*/ 95899 h 1948394"/>
                <a:gd name="connsiteX28-741" fmla="*/ 1283904 w 2446678"/>
                <a:gd name="connsiteY28-742" fmla="*/ 0 h 1948394"/>
                <a:gd name="connsiteX29-743" fmla="*/ 1745160 w 2446678"/>
                <a:gd name="connsiteY29-744" fmla="*/ 132872 h 1948394"/>
                <a:gd name="connsiteX30-745" fmla="*/ 1866357 w 2446678"/>
                <a:gd name="connsiteY30-746" fmla="*/ 502090 h 1948394"/>
                <a:gd name="connsiteX31-747" fmla="*/ 1822820 w 2446678"/>
                <a:gd name="connsiteY31-748" fmla="*/ 733150 h 1948394"/>
                <a:gd name="connsiteX32-749" fmla="*/ 1669853 w 2446678"/>
                <a:gd name="connsiteY32-750" fmla="*/ 863089 h 1948394"/>
                <a:gd name="connsiteX33-751" fmla="*/ 1831057 w 2446678"/>
                <a:gd name="connsiteY33-752" fmla="*/ 982586 h 1948394"/>
                <a:gd name="connsiteX34-753" fmla="*/ 1884007 w 2446678"/>
                <a:gd name="connsiteY34-754" fmla="*/ 1371687 h 1948394"/>
                <a:gd name="connsiteX35-755" fmla="*/ 1832234 w 2446678"/>
                <a:gd name="connsiteY35-756" fmla="*/ 1724276 h 1948394"/>
                <a:gd name="connsiteX36-757" fmla="*/ 1653380 w 2446678"/>
                <a:gd name="connsiteY36-758" fmla="*/ 1914998 h 1948394"/>
                <a:gd name="connsiteX37-759" fmla="*/ 2446678 w 2446678"/>
                <a:gd name="connsiteY37-760" fmla="*/ 1948394 h 1948394"/>
                <a:gd name="connsiteX0-761" fmla="*/ 0 w 2516447"/>
                <a:gd name="connsiteY0-762" fmla="*/ 1908735 h 1948394"/>
                <a:gd name="connsiteX1-763" fmla="*/ 1042444 w 2516447"/>
                <a:gd name="connsiteY1-764" fmla="*/ 1904444 h 1948394"/>
                <a:gd name="connsiteX2-765" fmla="*/ 873002 w 2516447"/>
                <a:gd name="connsiteY2-766" fmla="*/ 1718530 h 1948394"/>
                <a:gd name="connsiteX3-767" fmla="*/ 832407 w 2516447"/>
                <a:gd name="connsiteY3-768" fmla="*/ 1336700 h 1948394"/>
                <a:gd name="connsiteX4-769" fmla="*/ 832407 w 2516447"/>
                <a:gd name="connsiteY4-770" fmla="*/ 1186086 h 1948394"/>
                <a:gd name="connsiteX5-771" fmla="*/ 1307783 w 2516447"/>
                <a:gd name="connsiteY5-772" fmla="*/ 1186086 h 1948394"/>
                <a:gd name="connsiteX6-773" fmla="*/ 1307783 w 2516447"/>
                <a:gd name="connsiteY6-774" fmla="*/ 1495551 h 1948394"/>
                <a:gd name="connsiteX7-775" fmla="*/ 1322492 w 2516447"/>
                <a:gd name="connsiteY7-776" fmla="*/ 1652636 h 1948394"/>
                <a:gd name="connsiteX8-777" fmla="*/ 1387797 w 2516447"/>
                <a:gd name="connsiteY8-778" fmla="*/ 1686172 h 1948394"/>
                <a:gd name="connsiteX9-779" fmla="*/ 1460751 w 2516447"/>
                <a:gd name="connsiteY9-780" fmla="*/ 1643811 h 1948394"/>
                <a:gd name="connsiteX10-781" fmla="*/ 1478401 w 2516447"/>
                <a:gd name="connsiteY10-782" fmla="*/ 1422597 h 1948394"/>
                <a:gd name="connsiteX11-783" fmla="*/ 1478401 w 2516447"/>
                <a:gd name="connsiteY11-784" fmla="*/ 1290810 h 1948394"/>
                <a:gd name="connsiteX12-785" fmla="*/ 1453691 w 2516447"/>
                <a:gd name="connsiteY12-786" fmla="*/ 1130782 h 1948394"/>
                <a:gd name="connsiteX13-787" fmla="*/ 1380737 w 2516447"/>
                <a:gd name="connsiteY13-788" fmla="*/ 1064300 h 1948394"/>
                <a:gd name="connsiteX14-789" fmla="*/ 1193646 w 2516447"/>
                <a:gd name="connsiteY14-790" fmla="*/ 1046062 h 1948394"/>
                <a:gd name="connsiteX15-791" fmla="*/ 1193646 w 2516447"/>
                <a:gd name="connsiteY15-792" fmla="*/ 769544 h 1948394"/>
                <a:gd name="connsiteX16-793" fmla="*/ 1403094 w 2516447"/>
                <a:gd name="connsiteY16-794" fmla="*/ 756600 h 1948394"/>
                <a:gd name="connsiteX17-795" fmla="*/ 1460751 w 2516447"/>
                <a:gd name="connsiteY17-796" fmla="*/ 700120 h 1948394"/>
                <a:gd name="connsiteX18-797" fmla="*/ 1478401 w 2516447"/>
                <a:gd name="connsiteY18-798" fmla="*/ 563626 h 1948394"/>
                <a:gd name="connsiteX19-799" fmla="*/ 1478401 w 2516447"/>
                <a:gd name="connsiteY19-800" fmla="*/ 457726 h 1948394"/>
                <a:gd name="connsiteX20-801" fmla="*/ 1457809 w 2516447"/>
                <a:gd name="connsiteY20-802" fmla="*/ 325938 h 1948394"/>
                <a:gd name="connsiteX21-803" fmla="*/ 1393680 w 2516447"/>
                <a:gd name="connsiteY21-804" fmla="*/ 294168 h 1948394"/>
                <a:gd name="connsiteX22-805" fmla="*/ 1326022 w 2516447"/>
                <a:gd name="connsiteY22-806" fmla="*/ 327703 h 1948394"/>
                <a:gd name="connsiteX23-807" fmla="*/ 1307783 w 2516447"/>
                <a:gd name="connsiteY23-808" fmla="*/ 470669 h 1948394"/>
                <a:gd name="connsiteX24-809" fmla="*/ 1307783 w 2516447"/>
                <a:gd name="connsiteY24-810" fmla="*/ 627167 h 1948394"/>
                <a:gd name="connsiteX25-811" fmla="*/ 832407 w 2516447"/>
                <a:gd name="connsiteY25-812" fmla="*/ 627167 h 1948394"/>
                <a:gd name="connsiteX26-813" fmla="*/ 832407 w 2516447"/>
                <a:gd name="connsiteY26-814" fmla="*/ 464786 h 1948394"/>
                <a:gd name="connsiteX27-815" fmla="*/ 957135 w 2516447"/>
                <a:gd name="connsiteY27-816" fmla="*/ 95899 h 1948394"/>
                <a:gd name="connsiteX28-817" fmla="*/ 1353673 w 2516447"/>
                <a:gd name="connsiteY28-818" fmla="*/ 0 h 1948394"/>
                <a:gd name="connsiteX29-819" fmla="*/ 1814929 w 2516447"/>
                <a:gd name="connsiteY29-820" fmla="*/ 132872 h 1948394"/>
                <a:gd name="connsiteX30-821" fmla="*/ 1936126 w 2516447"/>
                <a:gd name="connsiteY30-822" fmla="*/ 502090 h 1948394"/>
                <a:gd name="connsiteX31-823" fmla="*/ 1892589 w 2516447"/>
                <a:gd name="connsiteY31-824" fmla="*/ 733150 h 1948394"/>
                <a:gd name="connsiteX32-825" fmla="*/ 1739622 w 2516447"/>
                <a:gd name="connsiteY32-826" fmla="*/ 863089 h 1948394"/>
                <a:gd name="connsiteX33-827" fmla="*/ 1900826 w 2516447"/>
                <a:gd name="connsiteY33-828" fmla="*/ 982586 h 1948394"/>
                <a:gd name="connsiteX34-829" fmla="*/ 1953776 w 2516447"/>
                <a:gd name="connsiteY34-830" fmla="*/ 1371687 h 1948394"/>
                <a:gd name="connsiteX35-831" fmla="*/ 1902003 w 2516447"/>
                <a:gd name="connsiteY35-832" fmla="*/ 1724276 h 1948394"/>
                <a:gd name="connsiteX36-833" fmla="*/ 1723149 w 2516447"/>
                <a:gd name="connsiteY36-834" fmla="*/ 1914998 h 1948394"/>
                <a:gd name="connsiteX37-835" fmla="*/ 2516447 w 2516447"/>
                <a:gd name="connsiteY37-836" fmla="*/ 1948394 h 1948394"/>
                <a:gd name="connsiteX0-837" fmla="*/ 0 w 2516447"/>
                <a:gd name="connsiteY0-838" fmla="*/ 1908735 h 1948394"/>
                <a:gd name="connsiteX1-839" fmla="*/ 1042444 w 2516447"/>
                <a:gd name="connsiteY1-840" fmla="*/ 1904444 h 1948394"/>
                <a:gd name="connsiteX2-841" fmla="*/ 873002 w 2516447"/>
                <a:gd name="connsiteY2-842" fmla="*/ 1718530 h 1948394"/>
                <a:gd name="connsiteX3-843" fmla="*/ 832407 w 2516447"/>
                <a:gd name="connsiteY3-844" fmla="*/ 1336700 h 1948394"/>
                <a:gd name="connsiteX4-845" fmla="*/ 832407 w 2516447"/>
                <a:gd name="connsiteY4-846" fmla="*/ 1186086 h 1948394"/>
                <a:gd name="connsiteX5-847" fmla="*/ 1307783 w 2516447"/>
                <a:gd name="connsiteY5-848" fmla="*/ 1186086 h 1948394"/>
                <a:gd name="connsiteX6-849" fmla="*/ 1307783 w 2516447"/>
                <a:gd name="connsiteY6-850" fmla="*/ 1495551 h 1948394"/>
                <a:gd name="connsiteX7-851" fmla="*/ 1322492 w 2516447"/>
                <a:gd name="connsiteY7-852" fmla="*/ 1652636 h 1948394"/>
                <a:gd name="connsiteX8-853" fmla="*/ 1387797 w 2516447"/>
                <a:gd name="connsiteY8-854" fmla="*/ 1686172 h 1948394"/>
                <a:gd name="connsiteX9-855" fmla="*/ 1460751 w 2516447"/>
                <a:gd name="connsiteY9-856" fmla="*/ 1643811 h 1948394"/>
                <a:gd name="connsiteX10-857" fmla="*/ 1478401 w 2516447"/>
                <a:gd name="connsiteY10-858" fmla="*/ 1422597 h 1948394"/>
                <a:gd name="connsiteX11-859" fmla="*/ 1478401 w 2516447"/>
                <a:gd name="connsiteY11-860" fmla="*/ 1290810 h 1948394"/>
                <a:gd name="connsiteX12-861" fmla="*/ 1453691 w 2516447"/>
                <a:gd name="connsiteY12-862" fmla="*/ 1130782 h 1948394"/>
                <a:gd name="connsiteX13-863" fmla="*/ 1380737 w 2516447"/>
                <a:gd name="connsiteY13-864" fmla="*/ 1064300 h 1948394"/>
                <a:gd name="connsiteX14-865" fmla="*/ 1193646 w 2516447"/>
                <a:gd name="connsiteY14-866" fmla="*/ 1046062 h 1948394"/>
                <a:gd name="connsiteX15-867" fmla="*/ 1193646 w 2516447"/>
                <a:gd name="connsiteY15-868" fmla="*/ 769544 h 1948394"/>
                <a:gd name="connsiteX16-869" fmla="*/ 1403094 w 2516447"/>
                <a:gd name="connsiteY16-870" fmla="*/ 756600 h 1948394"/>
                <a:gd name="connsiteX17-871" fmla="*/ 1460751 w 2516447"/>
                <a:gd name="connsiteY17-872" fmla="*/ 700120 h 1948394"/>
                <a:gd name="connsiteX18-873" fmla="*/ 1478401 w 2516447"/>
                <a:gd name="connsiteY18-874" fmla="*/ 563626 h 1948394"/>
                <a:gd name="connsiteX19-875" fmla="*/ 1478401 w 2516447"/>
                <a:gd name="connsiteY19-876" fmla="*/ 457726 h 1948394"/>
                <a:gd name="connsiteX20-877" fmla="*/ 1457809 w 2516447"/>
                <a:gd name="connsiteY20-878" fmla="*/ 325938 h 1948394"/>
                <a:gd name="connsiteX21-879" fmla="*/ 1393680 w 2516447"/>
                <a:gd name="connsiteY21-880" fmla="*/ 294168 h 1948394"/>
                <a:gd name="connsiteX22-881" fmla="*/ 1326022 w 2516447"/>
                <a:gd name="connsiteY22-882" fmla="*/ 327703 h 1948394"/>
                <a:gd name="connsiteX23-883" fmla="*/ 1307783 w 2516447"/>
                <a:gd name="connsiteY23-884" fmla="*/ 470669 h 1948394"/>
                <a:gd name="connsiteX24-885" fmla="*/ 1307783 w 2516447"/>
                <a:gd name="connsiteY24-886" fmla="*/ 627167 h 1948394"/>
                <a:gd name="connsiteX25-887" fmla="*/ 832407 w 2516447"/>
                <a:gd name="connsiteY25-888" fmla="*/ 627167 h 1948394"/>
                <a:gd name="connsiteX26-889" fmla="*/ 832407 w 2516447"/>
                <a:gd name="connsiteY26-890" fmla="*/ 464786 h 1948394"/>
                <a:gd name="connsiteX27-891" fmla="*/ 957135 w 2516447"/>
                <a:gd name="connsiteY27-892" fmla="*/ 95899 h 1948394"/>
                <a:gd name="connsiteX28-893" fmla="*/ 1353673 w 2516447"/>
                <a:gd name="connsiteY28-894" fmla="*/ 0 h 1948394"/>
                <a:gd name="connsiteX29-895" fmla="*/ 1814929 w 2516447"/>
                <a:gd name="connsiteY29-896" fmla="*/ 132872 h 1948394"/>
                <a:gd name="connsiteX30-897" fmla="*/ 1936126 w 2516447"/>
                <a:gd name="connsiteY30-898" fmla="*/ 502090 h 1948394"/>
                <a:gd name="connsiteX31-899" fmla="*/ 1892589 w 2516447"/>
                <a:gd name="connsiteY31-900" fmla="*/ 733150 h 1948394"/>
                <a:gd name="connsiteX32-901" fmla="*/ 1739622 w 2516447"/>
                <a:gd name="connsiteY32-902" fmla="*/ 863089 h 1948394"/>
                <a:gd name="connsiteX33-903" fmla="*/ 1900826 w 2516447"/>
                <a:gd name="connsiteY33-904" fmla="*/ 982586 h 1948394"/>
                <a:gd name="connsiteX34-905" fmla="*/ 1953776 w 2516447"/>
                <a:gd name="connsiteY34-906" fmla="*/ 1371687 h 1948394"/>
                <a:gd name="connsiteX35-907" fmla="*/ 1902003 w 2516447"/>
                <a:gd name="connsiteY35-908" fmla="*/ 1724276 h 1948394"/>
                <a:gd name="connsiteX36-909" fmla="*/ 1723149 w 2516447"/>
                <a:gd name="connsiteY36-910" fmla="*/ 1914998 h 1948394"/>
                <a:gd name="connsiteX37-911" fmla="*/ 2516447 w 2516447"/>
                <a:gd name="connsiteY37-912" fmla="*/ 1948394 h 1948394"/>
                <a:gd name="connsiteX0-913" fmla="*/ 0 w 2516447"/>
                <a:gd name="connsiteY0-914" fmla="*/ 1908735 h 1948394"/>
                <a:gd name="connsiteX1-915" fmla="*/ 1042444 w 2516447"/>
                <a:gd name="connsiteY1-916" fmla="*/ 1904444 h 1948394"/>
                <a:gd name="connsiteX2-917" fmla="*/ 873002 w 2516447"/>
                <a:gd name="connsiteY2-918" fmla="*/ 1718530 h 1948394"/>
                <a:gd name="connsiteX3-919" fmla="*/ 832407 w 2516447"/>
                <a:gd name="connsiteY3-920" fmla="*/ 1336700 h 1948394"/>
                <a:gd name="connsiteX4-921" fmla="*/ 832407 w 2516447"/>
                <a:gd name="connsiteY4-922" fmla="*/ 1186086 h 1948394"/>
                <a:gd name="connsiteX5-923" fmla="*/ 1307783 w 2516447"/>
                <a:gd name="connsiteY5-924" fmla="*/ 1186086 h 1948394"/>
                <a:gd name="connsiteX6-925" fmla="*/ 1307783 w 2516447"/>
                <a:gd name="connsiteY6-926" fmla="*/ 1495551 h 1948394"/>
                <a:gd name="connsiteX7-927" fmla="*/ 1322492 w 2516447"/>
                <a:gd name="connsiteY7-928" fmla="*/ 1652636 h 1948394"/>
                <a:gd name="connsiteX8-929" fmla="*/ 1387797 w 2516447"/>
                <a:gd name="connsiteY8-930" fmla="*/ 1686172 h 1948394"/>
                <a:gd name="connsiteX9-931" fmla="*/ 1460751 w 2516447"/>
                <a:gd name="connsiteY9-932" fmla="*/ 1643811 h 1948394"/>
                <a:gd name="connsiteX10-933" fmla="*/ 1478401 w 2516447"/>
                <a:gd name="connsiteY10-934" fmla="*/ 1422597 h 1948394"/>
                <a:gd name="connsiteX11-935" fmla="*/ 1478401 w 2516447"/>
                <a:gd name="connsiteY11-936" fmla="*/ 1290810 h 1948394"/>
                <a:gd name="connsiteX12-937" fmla="*/ 1453691 w 2516447"/>
                <a:gd name="connsiteY12-938" fmla="*/ 1130782 h 1948394"/>
                <a:gd name="connsiteX13-939" fmla="*/ 1380737 w 2516447"/>
                <a:gd name="connsiteY13-940" fmla="*/ 1064300 h 1948394"/>
                <a:gd name="connsiteX14-941" fmla="*/ 1193646 w 2516447"/>
                <a:gd name="connsiteY14-942" fmla="*/ 1046062 h 1948394"/>
                <a:gd name="connsiteX15-943" fmla="*/ 1193646 w 2516447"/>
                <a:gd name="connsiteY15-944" fmla="*/ 769544 h 1948394"/>
                <a:gd name="connsiteX16-945" fmla="*/ 1403094 w 2516447"/>
                <a:gd name="connsiteY16-946" fmla="*/ 756600 h 1948394"/>
                <a:gd name="connsiteX17-947" fmla="*/ 1460751 w 2516447"/>
                <a:gd name="connsiteY17-948" fmla="*/ 700120 h 1948394"/>
                <a:gd name="connsiteX18-949" fmla="*/ 1478401 w 2516447"/>
                <a:gd name="connsiteY18-950" fmla="*/ 563626 h 1948394"/>
                <a:gd name="connsiteX19-951" fmla="*/ 1478401 w 2516447"/>
                <a:gd name="connsiteY19-952" fmla="*/ 457726 h 1948394"/>
                <a:gd name="connsiteX20-953" fmla="*/ 1457809 w 2516447"/>
                <a:gd name="connsiteY20-954" fmla="*/ 325938 h 1948394"/>
                <a:gd name="connsiteX21-955" fmla="*/ 1393680 w 2516447"/>
                <a:gd name="connsiteY21-956" fmla="*/ 294168 h 1948394"/>
                <a:gd name="connsiteX22-957" fmla="*/ 1326022 w 2516447"/>
                <a:gd name="connsiteY22-958" fmla="*/ 327703 h 1948394"/>
                <a:gd name="connsiteX23-959" fmla="*/ 1307783 w 2516447"/>
                <a:gd name="connsiteY23-960" fmla="*/ 470669 h 1948394"/>
                <a:gd name="connsiteX24-961" fmla="*/ 1307783 w 2516447"/>
                <a:gd name="connsiteY24-962" fmla="*/ 627167 h 1948394"/>
                <a:gd name="connsiteX25-963" fmla="*/ 832407 w 2516447"/>
                <a:gd name="connsiteY25-964" fmla="*/ 627167 h 1948394"/>
                <a:gd name="connsiteX26-965" fmla="*/ 832407 w 2516447"/>
                <a:gd name="connsiteY26-966" fmla="*/ 464786 h 1948394"/>
                <a:gd name="connsiteX27-967" fmla="*/ 957135 w 2516447"/>
                <a:gd name="connsiteY27-968" fmla="*/ 95899 h 1948394"/>
                <a:gd name="connsiteX28-969" fmla="*/ 1353673 w 2516447"/>
                <a:gd name="connsiteY28-970" fmla="*/ 0 h 1948394"/>
                <a:gd name="connsiteX29-971" fmla="*/ 1814929 w 2516447"/>
                <a:gd name="connsiteY29-972" fmla="*/ 132872 h 1948394"/>
                <a:gd name="connsiteX30-973" fmla="*/ 1936126 w 2516447"/>
                <a:gd name="connsiteY30-974" fmla="*/ 502090 h 1948394"/>
                <a:gd name="connsiteX31-975" fmla="*/ 1892589 w 2516447"/>
                <a:gd name="connsiteY31-976" fmla="*/ 733150 h 1948394"/>
                <a:gd name="connsiteX32-977" fmla="*/ 1739622 w 2516447"/>
                <a:gd name="connsiteY32-978" fmla="*/ 863089 h 1948394"/>
                <a:gd name="connsiteX33-979" fmla="*/ 1900826 w 2516447"/>
                <a:gd name="connsiteY33-980" fmla="*/ 982586 h 1948394"/>
                <a:gd name="connsiteX34-981" fmla="*/ 1953776 w 2516447"/>
                <a:gd name="connsiteY34-982" fmla="*/ 1371687 h 1948394"/>
                <a:gd name="connsiteX35-983" fmla="*/ 1902003 w 2516447"/>
                <a:gd name="connsiteY35-984" fmla="*/ 1724276 h 1948394"/>
                <a:gd name="connsiteX36-985" fmla="*/ 1723149 w 2516447"/>
                <a:gd name="connsiteY36-986" fmla="*/ 1914998 h 1948394"/>
                <a:gd name="connsiteX37-987" fmla="*/ 2516447 w 2516447"/>
                <a:gd name="connsiteY37-988" fmla="*/ 1948394 h 1948394"/>
                <a:gd name="connsiteX0-989" fmla="*/ 0 w 2516447"/>
                <a:gd name="connsiteY0-990" fmla="*/ 1908735 h 1948394"/>
                <a:gd name="connsiteX1-991" fmla="*/ 1042444 w 2516447"/>
                <a:gd name="connsiteY1-992" fmla="*/ 1904444 h 1948394"/>
                <a:gd name="connsiteX2-993" fmla="*/ 873002 w 2516447"/>
                <a:gd name="connsiteY2-994" fmla="*/ 1718530 h 1948394"/>
                <a:gd name="connsiteX3-995" fmla="*/ 832407 w 2516447"/>
                <a:gd name="connsiteY3-996" fmla="*/ 1336700 h 1948394"/>
                <a:gd name="connsiteX4-997" fmla="*/ 832407 w 2516447"/>
                <a:gd name="connsiteY4-998" fmla="*/ 1186086 h 1948394"/>
                <a:gd name="connsiteX5-999" fmla="*/ 1307783 w 2516447"/>
                <a:gd name="connsiteY5-1000" fmla="*/ 1186086 h 1948394"/>
                <a:gd name="connsiteX6-1001" fmla="*/ 1307783 w 2516447"/>
                <a:gd name="connsiteY6-1002" fmla="*/ 1495551 h 1948394"/>
                <a:gd name="connsiteX7-1003" fmla="*/ 1322492 w 2516447"/>
                <a:gd name="connsiteY7-1004" fmla="*/ 1652636 h 1948394"/>
                <a:gd name="connsiteX8-1005" fmla="*/ 1387797 w 2516447"/>
                <a:gd name="connsiteY8-1006" fmla="*/ 1686172 h 1948394"/>
                <a:gd name="connsiteX9-1007" fmla="*/ 1460751 w 2516447"/>
                <a:gd name="connsiteY9-1008" fmla="*/ 1643811 h 1948394"/>
                <a:gd name="connsiteX10-1009" fmla="*/ 1478401 w 2516447"/>
                <a:gd name="connsiteY10-1010" fmla="*/ 1422597 h 1948394"/>
                <a:gd name="connsiteX11-1011" fmla="*/ 1478401 w 2516447"/>
                <a:gd name="connsiteY11-1012" fmla="*/ 1290810 h 1948394"/>
                <a:gd name="connsiteX12-1013" fmla="*/ 1453691 w 2516447"/>
                <a:gd name="connsiteY12-1014" fmla="*/ 1130782 h 1948394"/>
                <a:gd name="connsiteX13-1015" fmla="*/ 1380737 w 2516447"/>
                <a:gd name="connsiteY13-1016" fmla="*/ 1064300 h 1948394"/>
                <a:gd name="connsiteX14-1017" fmla="*/ 1193646 w 2516447"/>
                <a:gd name="connsiteY14-1018" fmla="*/ 1046062 h 1948394"/>
                <a:gd name="connsiteX15-1019" fmla="*/ 1193646 w 2516447"/>
                <a:gd name="connsiteY15-1020" fmla="*/ 769544 h 1948394"/>
                <a:gd name="connsiteX16-1021" fmla="*/ 1403094 w 2516447"/>
                <a:gd name="connsiteY16-1022" fmla="*/ 756600 h 1948394"/>
                <a:gd name="connsiteX17-1023" fmla="*/ 1460751 w 2516447"/>
                <a:gd name="connsiteY17-1024" fmla="*/ 700120 h 1948394"/>
                <a:gd name="connsiteX18-1025" fmla="*/ 1478401 w 2516447"/>
                <a:gd name="connsiteY18-1026" fmla="*/ 563626 h 1948394"/>
                <a:gd name="connsiteX19-1027" fmla="*/ 1478401 w 2516447"/>
                <a:gd name="connsiteY19-1028" fmla="*/ 457726 h 1948394"/>
                <a:gd name="connsiteX20-1029" fmla="*/ 1457809 w 2516447"/>
                <a:gd name="connsiteY20-1030" fmla="*/ 325938 h 1948394"/>
                <a:gd name="connsiteX21-1031" fmla="*/ 1393680 w 2516447"/>
                <a:gd name="connsiteY21-1032" fmla="*/ 294168 h 1948394"/>
                <a:gd name="connsiteX22-1033" fmla="*/ 1326022 w 2516447"/>
                <a:gd name="connsiteY22-1034" fmla="*/ 327703 h 1948394"/>
                <a:gd name="connsiteX23-1035" fmla="*/ 1307783 w 2516447"/>
                <a:gd name="connsiteY23-1036" fmla="*/ 470669 h 1948394"/>
                <a:gd name="connsiteX24-1037" fmla="*/ 1307783 w 2516447"/>
                <a:gd name="connsiteY24-1038" fmla="*/ 627167 h 1948394"/>
                <a:gd name="connsiteX25-1039" fmla="*/ 832407 w 2516447"/>
                <a:gd name="connsiteY25-1040" fmla="*/ 627167 h 1948394"/>
                <a:gd name="connsiteX26-1041" fmla="*/ 832407 w 2516447"/>
                <a:gd name="connsiteY26-1042" fmla="*/ 464786 h 1948394"/>
                <a:gd name="connsiteX27-1043" fmla="*/ 957135 w 2516447"/>
                <a:gd name="connsiteY27-1044" fmla="*/ 95899 h 1948394"/>
                <a:gd name="connsiteX28-1045" fmla="*/ 1353673 w 2516447"/>
                <a:gd name="connsiteY28-1046" fmla="*/ 0 h 1948394"/>
                <a:gd name="connsiteX29-1047" fmla="*/ 1814929 w 2516447"/>
                <a:gd name="connsiteY29-1048" fmla="*/ 132872 h 1948394"/>
                <a:gd name="connsiteX30-1049" fmla="*/ 1936126 w 2516447"/>
                <a:gd name="connsiteY30-1050" fmla="*/ 502090 h 1948394"/>
                <a:gd name="connsiteX31-1051" fmla="*/ 1892589 w 2516447"/>
                <a:gd name="connsiteY31-1052" fmla="*/ 733150 h 1948394"/>
                <a:gd name="connsiteX32-1053" fmla="*/ 1739622 w 2516447"/>
                <a:gd name="connsiteY32-1054" fmla="*/ 863089 h 1948394"/>
                <a:gd name="connsiteX33-1055" fmla="*/ 1900826 w 2516447"/>
                <a:gd name="connsiteY33-1056" fmla="*/ 982586 h 1948394"/>
                <a:gd name="connsiteX34-1057" fmla="*/ 1953776 w 2516447"/>
                <a:gd name="connsiteY34-1058" fmla="*/ 1371687 h 1948394"/>
                <a:gd name="connsiteX35-1059" fmla="*/ 1902003 w 2516447"/>
                <a:gd name="connsiteY35-1060" fmla="*/ 1724276 h 1948394"/>
                <a:gd name="connsiteX36-1061" fmla="*/ 1723149 w 2516447"/>
                <a:gd name="connsiteY36-1062" fmla="*/ 1914998 h 1948394"/>
                <a:gd name="connsiteX37-1063" fmla="*/ 2516447 w 2516447"/>
                <a:gd name="connsiteY37-1064" fmla="*/ 1948394 h 1948394"/>
                <a:gd name="connsiteX0-1065" fmla="*/ 0 w 2523791"/>
                <a:gd name="connsiteY0-1066" fmla="*/ 1905063 h 1948394"/>
                <a:gd name="connsiteX1-1067" fmla="*/ 1049788 w 2523791"/>
                <a:gd name="connsiteY1-1068" fmla="*/ 1904444 h 1948394"/>
                <a:gd name="connsiteX2-1069" fmla="*/ 880346 w 2523791"/>
                <a:gd name="connsiteY2-1070" fmla="*/ 1718530 h 1948394"/>
                <a:gd name="connsiteX3-1071" fmla="*/ 839751 w 2523791"/>
                <a:gd name="connsiteY3-1072" fmla="*/ 1336700 h 1948394"/>
                <a:gd name="connsiteX4-1073" fmla="*/ 839751 w 2523791"/>
                <a:gd name="connsiteY4-1074" fmla="*/ 1186086 h 1948394"/>
                <a:gd name="connsiteX5-1075" fmla="*/ 1315127 w 2523791"/>
                <a:gd name="connsiteY5-1076" fmla="*/ 1186086 h 1948394"/>
                <a:gd name="connsiteX6-1077" fmla="*/ 1315127 w 2523791"/>
                <a:gd name="connsiteY6-1078" fmla="*/ 1495551 h 1948394"/>
                <a:gd name="connsiteX7-1079" fmla="*/ 1329836 w 2523791"/>
                <a:gd name="connsiteY7-1080" fmla="*/ 1652636 h 1948394"/>
                <a:gd name="connsiteX8-1081" fmla="*/ 1395141 w 2523791"/>
                <a:gd name="connsiteY8-1082" fmla="*/ 1686172 h 1948394"/>
                <a:gd name="connsiteX9-1083" fmla="*/ 1468095 w 2523791"/>
                <a:gd name="connsiteY9-1084" fmla="*/ 1643811 h 1948394"/>
                <a:gd name="connsiteX10-1085" fmla="*/ 1485745 w 2523791"/>
                <a:gd name="connsiteY10-1086" fmla="*/ 1422597 h 1948394"/>
                <a:gd name="connsiteX11-1087" fmla="*/ 1485745 w 2523791"/>
                <a:gd name="connsiteY11-1088" fmla="*/ 1290810 h 1948394"/>
                <a:gd name="connsiteX12-1089" fmla="*/ 1461035 w 2523791"/>
                <a:gd name="connsiteY12-1090" fmla="*/ 1130782 h 1948394"/>
                <a:gd name="connsiteX13-1091" fmla="*/ 1388081 w 2523791"/>
                <a:gd name="connsiteY13-1092" fmla="*/ 1064300 h 1948394"/>
                <a:gd name="connsiteX14-1093" fmla="*/ 1200990 w 2523791"/>
                <a:gd name="connsiteY14-1094" fmla="*/ 1046062 h 1948394"/>
                <a:gd name="connsiteX15-1095" fmla="*/ 1200990 w 2523791"/>
                <a:gd name="connsiteY15-1096" fmla="*/ 769544 h 1948394"/>
                <a:gd name="connsiteX16-1097" fmla="*/ 1410438 w 2523791"/>
                <a:gd name="connsiteY16-1098" fmla="*/ 756600 h 1948394"/>
                <a:gd name="connsiteX17-1099" fmla="*/ 1468095 w 2523791"/>
                <a:gd name="connsiteY17-1100" fmla="*/ 700120 h 1948394"/>
                <a:gd name="connsiteX18-1101" fmla="*/ 1485745 w 2523791"/>
                <a:gd name="connsiteY18-1102" fmla="*/ 563626 h 1948394"/>
                <a:gd name="connsiteX19-1103" fmla="*/ 1485745 w 2523791"/>
                <a:gd name="connsiteY19-1104" fmla="*/ 457726 h 1948394"/>
                <a:gd name="connsiteX20-1105" fmla="*/ 1465153 w 2523791"/>
                <a:gd name="connsiteY20-1106" fmla="*/ 325938 h 1948394"/>
                <a:gd name="connsiteX21-1107" fmla="*/ 1401024 w 2523791"/>
                <a:gd name="connsiteY21-1108" fmla="*/ 294168 h 1948394"/>
                <a:gd name="connsiteX22-1109" fmla="*/ 1333366 w 2523791"/>
                <a:gd name="connsiteY22-1110" fmla="*/ 327703 h 1948394"/>
                <a:gd name="connsiteX23-1111" fmla="*/ 1315127 w 2523791"/>
                <a:gd name="connsiteY23-1112" fmla="*/ 470669 h 1948394"/>
                <a:gd name="connsiteX24-1113" fmla="*/ 1315127 w 2523791"/>
                <a:gd name="connsiteY24-1114" fmla="*/ 627167 h 1948394"/>
                <a:gd name="connsiteX25-1115" fmla="*/ 839751 w 2523791"/>
                <a:gd name="connsiteY25-1116" fmla="*/ 627167 h 1948394"/>
                <a:gd name="connsiteX26-1117" fmla="*/ 839751 w 2523791"/>
                <a:gd name="connsiteY26-1118" fmla="*/ 464786 h 1948394"/>
                <a:gd name="connsiteX27-1119" fmla="*/ 964479 w 2523791"/>
                <a:gd name="connsiteY27-1120" fmla="*/ 95899 h 1948394"/>
                <a:gd name="connsiteX28-1121" fmla="*/ 1361017 w 2523791"/>
                <a:gd name="connsiteY28-1122" fmla="*/ 0 h 1948394"/>
                <a:gd name="connsiteX29-1123" fmla="*/ 1822273 w 2523791"/>
                <a:gd name="connsiteY29-1124" fmla="*/ 132872 h 1948394"/>
                <a:gd name="connsiteX30-1125" fmla="*/ 1943470 w 2523791"/>
                <a:gd name="connsiteY30-1126" fmla="*/ 502090 h 1948394"/>
                <a:gd name="connsiteX31-1127" fmla="*/ 1899933 w 2523791"/>
                <a:gd name="connsiteY31-1128" fmla="*/ 733150 h 1948394"/>
                <a:gd name="connsiteX32-1129" fmla="*/ 1746966 w 2523791"/>
                <a:gd name="connsiteY32-1130" fmla="*/ 863089 h 1948394"/>
                <a:gd name="connsiteX33-1131" fmla="*/ 1908170 w 2523791"/>
                <a:gd name="connsiteY33-1132" fmla="*/ 982586 h 1948394"/>
                <a:gd name="connsiteX34-1133" fmla="*/ 1961120 w 2523791"/>
                <a:gd name="connsiteY34-1134" fmla="*/ 1371687 h 1948394"/>
                <a:gd name="connsiteX35-1135" fmla="*/ 1909347 w 2523791"/>
                <a:gd name="connsiteY35-1136" fmla="*/ 1724276 h 1948394"/>
                <a:gd name="connsiteX36-1137" fmla="*/ 1730493 w 2523791"/>
                <a:gd name="connsiteY36-1138" fmla="*/ 1914998 h 1948394"/>
                <a:gd name="connsiteX37-1139" fmla="*/ 2523791 w 2523791"/>
                <a:gd name="connsiteY37-1140" fmla="*/ 1948394 h 1948394"/>
                <a:gd name="connsiteX0-1141" fmla="*/ 0 w 2523791"/>
                <a:gd name="connsiteY0-1142" fmla="*/ 1905063 h 1948394"/>
                <a:gd name="connsiteX1-1143" fmla="*/ 1049788 w 2523791"/>
                <a:gd name="connsiteY1-1144" fmla="*/ 1904444 h 1948394"/>
                <a:gd name="connsiteX2-1145" fmla="*/ 880346 w 2523791"/>
                <a:gd name="connsiteY2-1146" fmla="*/ 1718530 h 1948394"/>
                <a:gd name="connsiteX3-1147" fmla="*/ 839751 w 2523791"/>
                <a:gd name="connsiteY3-1148" fmla="*/ 1336700 h 1948394"/>
                <a:gd name="connsiteX4-1149" fmla="*/ 839751 w 2523791"/>
                <a:gd name="connsiteY4-1150" fmla="*/ 1186086 h 1948394"/>
                <a:gd name="connsiteX5-1151" fmla="*/ 1315127 w 2523791"/>
                <a:gd name="connsiteY5-1152" fmla="*/ 1186086 h 1948394"/>
                <a:gd name="connsiteX6-1153" fmla="*/ 1315127 w 2523791"/>
                <a:gd name="connsiteY6-1154" fmla="*/ 1495551 h 1948394"/>
                <a:gd name="connsiteX7-1155" fmla="*/ 1329836 w 2523791"/>
                <a:gd name="connsiteY7-1156" fmla="*/ 1652636 h 1948394"/>
                <a:gd name="connsiteX8-1157" fmla="*/ 1395141 w 2523791"/>
                <a:gd name="connsiteY8-1158" fmla="*/ 1686172 h 1948394"/>
                <a:gd name="connsiteX9-1159" fmla="*/ 1468095 w 2523791"/>
                <a:gd name="connsiteY9-1160" fmla="*/ 1643811 h 1948394"/>
                <a:gd name="connsiteX10-1161" fmla="*/ 1485745 w 2523791"/>
                <a:gd name="connsiteY10-1162" fmla="*/ 1422597 h 1948394"/>
                <a:gd name="connsiteX11-1163" fmla="*/ 1485745 w 2523791"/>
                <a:gd name="connsiteY11-1164" fmla="*/ 1290810 h 1948394"/>
                <a:gd name="connsiteX12-1165" fmla="*/ 1461035 w 2523791"/>
                <a:gd name="connsiteY12-1166" fmla="*/ 1130782 h 1948394"/>
                <a:gd name="connsiteX13-1167" fmla="*/ 1388081 w 2523791"/>
                <a:gd name="connsiteY13-1168" fmla="*/ 1064300 h 1948394"/>
                <a:gd name="connsiteX14-1169" fmla="*/ 1200990 w 2523791"/>
                <a:gd name="connsiteY14-1170" fmla="*/ 1046062 h 1948394"/>
                <a:gd name="connsiteX15-1171" fmla="*/ 1200990 w 2523791"/>
                <a:gd name="connsiteY15-1172" fmla="*/ 769544 h 1948394"/>
                <a:gd name="connsiteX16-1173" fmla="*/ 1410438 w 2523791"/>
                <a:gd name="connsiteY16-1174" fmla="*/ 756600 h 1948394"/>
                <a:gd name="connsiteX17-1175" fmla="*/ 1468095 w 2523791"/>
                <a:gd name="connsiteY17-1176" fmla="*/ 700120 h 1948394"/>
                <a:gd name="connsiteX18-1177" fmla="*/ 1485745 w 2523791"/>
                <a:gd name="connsiteY18-1178" fmla="*/ 563626 h 1948394"/>
                <a:gd name="connsiteX19-1179" fmla="*/ 1485745 w 2523791"/>
                <a:gd name="connsiteY19-1180" fmla="*/ 457726 h 1948394"/>
                <a:gd name="connsiteX20-1181" fmla="*/ 1465153 w 2523791"/>
                <a:gd name="connsiteY20-1182" fmla="*/ 325938 h 1948394"/>
                <a:gd name="connsiteX21-1183" fmla="*/ 1401024 w 2523791"/>
                <a:gd name="connsiteY21-1184" fmla="*/ 294168 h 1948394"/>
                <a:gd name="connsiteX22-1185" fmla="*/ 1333366 w 2523791"/>
                <a:gd name="connsiteY22-1186" fmla="*/ 327703 h 1948394"/>
                <a:gd name="connsiteX23-1187" fmla="*/ 1315127 w 2523791"/>
                <a:gd name="connsiteY23-1188" fmla="*/ 470669 h 1948394"/>
                <a:gd name="connsiteX24-1189" fmla="*/ 1315127 w 2523791"/>
                <a:gd name="connsiteY24-1190" fmla="*/ 627167 h 1948394"/>
                <a:gd name="connsiteX25-1191" fmla="*/ 839751 w 2523791"/>
                <a:gd name="connsiteY25-1192" fmla="*/ 627167 h 1948394"/>
                <a:gd name="connsiteX26-1193" fmla="*/ 839751 w 2523791"/>
                <a:gd name="connsiteY26-1194" fmla="*/ 464786 h 1948394"/>
                <a:gd name="connsiteX27-1195" fmla="*/ 964479 w 2523791"/>
                <a:gd name="connsiteY27-1196" fmla="*/ 95899 h 1948394"/>
                <a:gd name="connsiteX28-1197" fmla="*/ 1361017 w 2523791"/>
                <a:gd name="connsiteY28-1198" fmla="*/ 0 h 1948394"/>
                <a:gd name="connsiteX29-1199" fmla="*/ 1822273 w 2523791"/>
                <a:gd name="connsiteY29-1200" fmla="*/ 132872 h 1948394"/>
                <a:gd name="connsiteX30-1201" fmla="*/ 1943470 w 2523791"/>
                <a:gd name="connsiteY30-1202" fmla="*/ 502090 h 1948394"/>
                <a:gd name="connsiteX31-1203" fmla="*/ 1899933 w 2523791"/>
                <a:gd name="connsiteY31-1204" fmla="*/ 733150 h 1948394"/>
                <a:gd name="connsiteX32-1205" fmla="*/ 1746966 w 2523791"/>
                <a:gd name="connsiteY32-1206" fmla="*/ 863089 h 1948394"/>
                <a:gd name="connsiteX33-1207" fmla="*/ 1908170 w 2523791"/>
                <a:gd name="connsiteY33-1208" fmla="*/ 982586 h 1948394"/>
                <a:gd name="connsiteX34-1209" fmla="*/ 1961120 w 2523791"/>
                <a:gd name="connsiteY34-1210" fmla="*/ 1371687 h 1948394"/>
                <a:gd name="connsiteX35-1211" fmla="*/ 1909347 w 2523791"/>
                <a:gd name="connsiteY35-1212" fmla="*/ 1724276 h 1948394"/>
                <a:gd name="connsiteX36-1213" fmla="*/ 1730493 w 2523791"/>
                <a:gd name="connsiteY36-1214" fmla="*/ 1914998 h 1948394"/>
                <a:gd name="connsiteX37-1215" fmla="*/ 2523791 w 2523791"/>
                <a:gd name="connsiteY37-1216" fmla="*/ 1948394 h 1948394"/>
                <a:gd name="connsiteX0-1217" fmla="*/ 0 w 2523791"/>
                <a:gd name="connsiteY0-1218" fmla="*/ 1905063 h 1948394"/>
                <a:gd name="connsiteX1-1219" fmla="*/ 1049788 w 2523791"/>
                <a:gd name="connsiteY1-1220" fmla="*/ 1904444 h 1948394"/>
                <a:gd name="connsiteX2-1221" fmla="*/ 880346 w 2523791"/>
                <a:gd name="connsiteY2-1222" fmla="*/ 1718530 h 1948394"/>
                <a:gd name="connsiteX3-1223" fmla="*/ 839751 w 2523791"/>
                <a:gd name="connsiteY3-1224" fmla="*/ 1336700 h 1948394"/>
                <a:gd name="connsiteX4-1225" fmla="*/ 839751 w 2523791"/>
                <a:gd name="connsiteY4-1226" fmla="*/ 1186086 h 1948394"/>
                <a:gd name="connsiteX5-1227" fmla="*/ 1315127 w 2523791"/>
                <a:gd name="connsiteY5-1228" fmla="*/ 1186086 h 1948394"/>
                <a:gd name="connsiteX6-1229" fmla="*/ 1315127 w 2523791"/>
                <a:gd name="connsiteY6-1230" fmla="*/ 1495551 h 1948394"/>
                <a:gd name="connsiteX7-1231" fmla="*/ 1329836 w 2523791"/>
                <a:gd name="connsiteY7-1232" fmla="*/ 1652636 h 1948394"/>
                <a:gd name="connsiteX8-1233" fmla="*/ 1395141 w 2523791"/>
                <a:gd name="connsiteY8-1234" fmla="*/ 1686172 h 1948394"/>
                <a:gd name="connsiteX9-1235" fmla="*/ 1468095 w 2523791"/>
                <a:gd name="connsiteY9-1236" fmla="*/ 1643811 h 1948394"/>
                <a:gd name="connsiteX10-1237" fmla="*/ 1485745 w 2523791"/>
                <a:gd name="connsiteY10-1238" fmla="*/ 1422597 h 1948394"/>
                <a:gd name="connsiteX11-1239" fmla="*/ 1485745 w 2523791"/>
                <a:gd name="connsiteY11-1240" fmla="*/ 1290810 h 1948394"/>
                <a:gd name="connsiteX12-1241" fmla="*/ 1461035 w 2523791"/>
                <a:gd name="connsiteY12-1242" fmla="*/ 1130782 h 1948394"/>
                <a:gd name="connsiteX13-1243" fmla="*/ 1388081 w 2523791"/>
                <a:gd name="connsiteY13-1244" fmla="*/ 1064300 h 1948394"/>
                <a:gd name="connsiteX14-1245" fmla="*/ 1200990 w 2523791"/>
                <a:gd name="connsiteY14-1246" fmla="*/ 1046062 h 1948394"/>
                <a:gd name="connsiteX15-1247" fmla="*/ 1200990 w 2523791"/>
                <a:gd name="connsiteY15-1248" fmla="*/ 769544 h 1948394"/>
                <a:gd name="connsiteX16-1249" fmla="*/ 1410438 w 2523791"/>
                <a:gd name="connsiteY16-1250" fmla="*/ 756600 h 1948394"/>
                <a:gd name="connsiteX17-1251" fmla="*/ 1468095 w 2523791"/>
                <a:gd name="connsiteY17-1252" fmla="*/ 700120 h 1948394"/>
                <a:gd name="connsiteX18-1253" fmla="*/ 1485745 w 2523791"/>
                <a:gd name="connsiteY18-1254" fmla="*/ 563626 h 1948394"/>
                <a:gd name="connsiteX19-1255" fmla="*/ 1485745 w 2523791"/>
                <a:gd name="connsiteY19-1256" fmla="*/ 457726 h 1948394"/>
                <a:gd name="connsiteX20-1257" fmla="*/ 1465153 w 2523791"/>
                <a:gd name="connsiteY20-1258" fmla="*/ 325938 h 1948394"/>
                <a:gd name="connsiteX21-1259" fmla="*/ 1401024 w 2523791"/>
                <a:gd name="connsiteY21-1260" fmla="*/ 294168 h 1948394"/>
                <a:gd name="connsiteX22-1261" fmla="*/ 1333366 w 2523791"/>
                <a:gd name="connsiteY22-1262" fmla="*/ 327703 h 1948394"/>
                <a:gd name="connsiteX23-1263" fmla="*/ 1315127 w 2523791"/>
                <a:gd name="connsiteY23-1264" fmla="*/ 470669 h 1948394"/>
                <a:gd name="connsiteX24-1265" fmla="*/ 1315127 w 2523791"/>
                <a:gd name="connsiteY24-1266" fmla="*/ 627167 h 1948394"/>
                <a:gd name="connsiteX25-1267" fmla="*/ 839751 w 2523791"/>
                <a:gd name="connsiteY25-1268" fmla="*/ 627167 h 1948394"/>
                <a:gd name="connsiteX26-1269" fmla="*/ 839751 w 2523791"/>
                <a:gd name="connsiteY26-1270" fmla="*/ 464786 h 1948394"/>
                <a:gd name="connsiteX27-1271" fmla="*/ 964479 w 2523791"/>
                <a:gd name="connsiteY27-1272" fmla="*/ 95899 h 1948394"/>
                <a:gd name="connsiteX28-1273" fmla="*/ 1361017 w 2523791"/>
                <a:gd name="connsiteY28-1274" fmla="*/ 0 h 1948394"/>
                <a:gd name="connsiteX29-1275" fmla="*/ 1822273 w 2523791"/>
                <a:gd name="connsiteY29-1276" fmla="*/ 132872 h 1948394"/>
                <a:gd name="connsiteX30-1277" fmla="*/ 1943470 w 2523791"/>
                <a:gd name="connsiteY30-1278" fmla="*/ 502090 h 1948394"/>
                <a:gd name="connsiteX31-1279" fmla="*/ 1899933 w 2523791"/>
                <a:gd name="connsiteY31-1280" fmla="*/ 733150 h 1948394"/>
                <a:gd name="connsiteX32-1281" fmla="*/ 1746966 w 2523791"/>
                <a:gd name="connsiteY32-1282" fmla="*/ 863089 h 1948394"/>
                <a:gd name="connsiteX33-1283" fmla="*/ 1908170 w 2523791"/>
                <a:gd name="connsiteY33-1284" fmla="*/ 982586 h 1948394"/>
                <a:gd name="connsiteX34-1285" fmla="*/ 1961120 w 2523791"/>
                <a:gd name="connsiteY34-1286" fmla="*/ 1371687 h 1948394"/>
                <a:gd name="connsiteX35-1287" fmla="*/ 1909347 w 2523791"/>
                <a:gd name="connsiteY35-1288" fmla="*/ 1724276 h 1948394"/>
                <a:gd name="connsiteX36-1289" fmla="*/ 1730493 w 2523791"/>
                <a:gd name="connsiteY36-1290" fmla="*/ 1914998 h 1948394"/>
                <a:gd name="connsiteX37-1291" fmla="*/ 2523791 w 2523791"/>
                <a:gd name="connsiteY37-1292" fmla="*/ 1948394 h 1948394"/>
                <a:gd name="connsiteX0-1293" fmla="*/ 0 w 2523791"/>
                <a:gd name="connsiteY0-1294" fmla="*/ 1905063 h 1948394"/>
                <a:gd name="connsiteX1-1295" fmla="*/ 1049788 w 2523791"/>
                <a:gd name="connsiteY1-1296" fmla="*/ 1904444 h 1948394"/>
                <a:gd name="connsiteX2-1297" fmla="*/ 880346 w 2523791"/>
                <a:gd name="connsiteY2-1298" fmla="*/ 1718530 h 1948394"/>
                <a:gd name="connsiteX3-1299" fmla="*/ 839751 w 2523791"/>
                <a:gd name="connsiteY3-1300" fmla="*/ 1336700 h 1948394"/>
                <a:gd name="connsiteX4-1301" fmla="*/ 839751 w 2523791"/>
                <a:gd name="connsiteY4-1302" fmla="*/ 1186086 h 1948394"/>
                <a:gd name="connsiteX5-1303" fmla="*/ 1315127 w 2523791"/>
                <a:gd name="connsiteY5-1304" fmla="*/ 1186086 h 1948394"/>
                <a:gd name="connsiteX6-1305" fmla="*/ 1315127 w 2523791"/>
                <a:gd name="connsiteY6-1306" fmla="*/ 1495551 h 1948394"/>
                <a:gd name="connsiteX7-1307" fmla="*/ 1329836 w 2523791"/>
                <a:gd name="connsiteY7-1308" fmla="*/ 1652636 h 1948394"/>
                <a:gd name="connsiteX8-1309" fmla="*/ 1395141 w 2523791"/>
                <a:gd name="connsiteY8-1310" fmla="*/ 1686172 h 1948394"/>
                <a:gd name="connsiteX9-1311" fmla="*/ 1468095 w 2523791"/>
                <a:gd name="connsiteY9-1312" fmla="*/ 1643811 h 1948394"/>
                <a:gd name="connsiteX10-1313" fmla="*/ 1485745 w 2523791"/>
                <a:gd name="connsiteY10-1314" fmla="*/ 1422597 h 1948394"/>
                <a:gd name="connsiteX11-1315" fmla="*/ 1485745 w 2523791"/>
                <a:gd name="connsiteY11-1316" fmla="*/ 1290810 h 1948394"/>
                <a:gd name="connsiteX12-1317" fmla="*/ 1461035 w 2523791"/>
                <a:gd name="connsiteY12-1318" fmla="*/ 1130782 h 1948394"/>
                <a:gd name="connsiteX13-1319" fmla="*/ 1388081 w 2523791"/>
                <a:gd name="connsiteY13-1320" fmla="*/ 1064300 h 1948394"/>
                <a:gd name="connsiteX14-1321" fmla="*/ 1200990 w 2523791"/>
                <a:gd name="connsiteY14-1322" fmla="*/ 1046062 h 1948394"/>
                <a:gd name="connsiteX15-1323" fmla="*/ 1200990 w 2523791"/>
                <a:gd name="connsiteY15-1324" fmla="*/ 769544 h 1948394"/>
                <a:gd name="connsiteX16-1325" fmla="*/ 1410438 w 2523791"/>
                <a:gd name="connsiteY16-1326" fmla="*/ 756600 h 1948394"/>
                <a:gd name="connsiteX17-1327" fmla="*/ 1468095 w 2523791"/>
                <a:gd name="connsiteY17-1328" fmla="*/ 700120 h 1948394"/>
                <a:gd name="connsiteX18-1329" fmla="*/ 1485745 w 2523791"/>
                <a:gd name="connsiteY18-1330" fmla="*/ 563626 h 1948394"/>
                <a:gd name="connsiteX19-1331" fmla="*/ 1485745 w 2523791"/>
                <a:gd name="connsiteY19-1332" fmla="*/ 457726 h 1948394"/>
                <a:gd name="connsiteX20-1333" fmla="*/ 1465153 w 2523791"/>
                <a:gd name="connsiteY20-1334" fmla="*/ 325938 h 1948394"/>
                <a:gd name="connsiteX21-1335" fmla="*/ 1401024 w 2523791"/>
                <a:gd name="connsiteY21-1336" fmla="*/ 294168 h 1948394"/>
                <a:gd name="connsiteX22-1337" fmla="*/ 1333366 w 2523791"/>
                <a:gd name="connsiteY22-1338" fmla="*/ 327703 h 1948394"/>
                <a:gd name="connsiteX23-1339" fmla="*/ 1315127 w 2523791"/>
                <a:gd name="connsiteY23-1340" fmla="*/ 470669 h 1948394"/>
                <a:gd name="connsiteX24-1341" fmla="*/ 1315127 w 2523791"/>
                <a:gd name="connsiteY24-1342" fmla="*/ 627167 h 1948394"/>
                <a:gd name="connsiteX25-1343" fmla="*/ 839751 w 2523791"/>
                <a:gd name="connsiteY25-1344" fmla="*/ 627167 h 1948394"/>
                <a:gd name="connsiteX26-1345" fmla="*/ 839751 w 2523791"/>
                <a:gd name="connsiteY26-1346" fmla="*/ 464786 h 1948394"/>
                <a:gd name="connsiteX27-1347" fmla="*/ 964479 w 2523791"/>
                <a:gd name="connsiteY27-1348" fmla="*/ 95899 h 1948394"/>
                <a:gd name="connsiteX28-1349" fmla="*/ 1361017 w 2523791"/>
                <a:gd name="connsiteY28-1350" fmla="*/ 0 h 1948394"/>
                <a:gd name="connsiteX29-1351" fmla="*/ 1822273 w 2523791"/>
                <a:gd name="connsiteY29-1352" fmla="*/ 132872 h 1948394"/>
                <a:gd name="connsiteX30-1353" fmla="*/ 1943470 w 2523791"/>
                <a:gd name="connsiteY30-1354" fmla="*/ 502090 h 1948394"/>
                <a:gd name="connsiteX31-1355" fmla="*/ 1899933 w 2523791"/>
                <a:gd name="connsiteY31-1356" fmla="*/ 733150 h 1948394"/>
                <a:gd name="connsiteX32-1357" fmla="*/ 1746966 w 2523791"/>
                <a:gd name="connsiteY32-1358" fmla="*/ 863089 h 1948394"/>
                <a:gd name="connsiteX33-1359" fmla="*/ 1908170 w 2523791"/>
                <a:gd name="connsiteY33-1360" fmla="*/ 982586 h 1948394"/>
                <a:gd name="connsiteX34-1361" fmla="*/ 1961120 w 2523791"/>
                <a:gd name="connsiteY34-1362" fmla="*/ 1371687 h 1948394"/>
                <a:gd name="connsiteX35-1363" fmla="*/ 1909347 w 2523791"/>
                <a:gd name="connsiteY35-1364" fmla="*/ 1724276 h 1948394"/>
                <a:gd name="connsiteX36-1365" fmla="*/ 1730493 w 2523791"/>
                <a:gd name="connsiteY36-1366" fmla="*/ 1914998 h 1948394"/>
                <a:gd name="connsiteX37-1367" fmla="*/ 2523791 w 2523791"/>
                <a:gd name="connsiteY37-1368" fmla="*/ 1948394 h 1948394"/>
                <a:gd name="connsiteX0-1369" fmla="*/ 0 w 2542151"/>
                <a:gd name="connsiteY0-1370" fmla="*/ 1905063 h 1914998"/>
                <a:gd name="connsiteX1-1371" fmla="*/ 1049788 w 2542151"/>
                <a:gd name="connsiteY1-1372" fmla="*/ 1904444 h 1914998"/>
                <a:gd name="connsiteX2-1373" fmla="*/ 880346 w 2542151"/>
                <a:gd name="connsiteY2-1374" fmla="*/ 1718530 h 1914998"/>
                <a:gd name="connsiteX3-1375" fmla="*/ 839751 w 2542151"/>
                <a:gd name="connsiteY3-1376" fmla="*/ 1336700 h 1914998"/>
                <a:gd name="connsiteX4-1377" fmla="*/ 839751 w 2542151"/>
                <a:gd name="connsiteY4-1378" fmla="*/ 1186086 h 1914998"/>
                <a:gd name="connsiteX5-1379" fmla="*/ 1315127 w 2542151"/>
                <a:gd name="connsiteY5-1380" fmla="*/ 1186086 h 1914998"/>
                <a:gd name="connsiteX6-1381" fmla="*/ 1315127 w 2542151"/>
                <a:gd name="connsiteY6-1382" fmla="*/ 1495551 h 1914998"/>
                <a:gd name="connsiteX7-1383" fmla="*/ 1329836 w 2542151"/>
                <a:gd name="connsiteY7-1384" fmla="*/ 1652636 h 1914998"/>
                <a:gd name="connsiteX8-1385" fmla="*/ 1395141 w 2542151"/>
                <a:gd name="connsiteY8-1386" fmla="*/ 1686172 h 1914998"/>
                <a:gd name="connsiteX9-1387" fmla="*/ 1468095 w 2542151"/>
                <a:gd name="connsiteY9-1388" fmla="*/ 1643811 h 1914998"/>
                <a:gd name="connsiteX10-1389" fmla="*/ 1485745 w 2542151"/>
                <a:gd name="connsiteY10-1390" fmla="*/ 1422597 h 1914998"/>
                <a:gd name="connsiteX11-1391" fmla="*/ 1485745 w 2542151"/>
                <a:gd name="connsiteY11-1392" fmla="*/ 1290810 h 1914998"/>
                <a:gd name="connsiteX12-1393" fmla="*/ 1461035 w 2542151"/>
                <a:gd name="connsiteY12-1394" fmla="*/ 1130782 h 1914998"/>
                <a:gd name="connsiteX13-1395" fmla="*/ 1388081 w 2542151"/>
                <a:gd name="connsiteY13-1396" fmla="*/ 1064300 h 1914998"/>
                <a:gd name="connsiteX14-1397" fmla="*/ 1200990 w 2542151"/>
                <a:gd name="connsiteY14-1398" fmla="*/ 1046062 h 1914998"/>
                <a:gd name="connsiteX15-1399" fmla="*/ 1200990 w 2542151"/>
                <a:gd name="connsiteY15-1400" fmla="*/ 769544 h 1914998"/>
                <a:gd name="connsiteX16-1401" fmla="*/ 1410438 w 2542151"/>
                <a:gd name="connsiteY16-1402" fmla="*/ 756600 h 1914998"/>
                <a:gd name="connsiteX17-1403" fmla="*/ 1468095 w 2542151"/>
                <a:gd name="connsiteY17-1404" fmla="*/ 700120 h 1914998"/>
                <a:gd name="connsiteX18-1405" fmla="*/ 1485745 w 2542151"/>
                <a:gd name="connsiteY18-1406" fmla="*/ 563626 h 1914998"/>
                <a:gd name="connsiteX19-1407" fmla="*/ 1485745 w 2542151"/>
                <a:gd name="connsiteY19-1408" fmla="*/ 457726 h 1914998"/>
                <a:gd name="connsiteX20-1409" fmla="*/ 1465153 w 2542151"/>
                <a:gd name="connsiteY20-1410" fmla="*/ 325938 h 1914998"/>
                <a:gd name="connsiteX21-1411" fmla="*/ 1401024 w 2542151"/>
                <a:gd name="connsiteY21-1412" fmla="*/ 294168 h 1914998"/>
                <a:gd name="connsiteX22-1413" fmla="*/ 1333366 w 2542151"/>
                <a:gd name="connsiteY22-1414" fmla="*/ 327703 h 1914998"/>
                <a:gd name="connsiteX23-1415" fmla="*/ 1315127 w 2542151"/>
                <a:gd name="connsiteY23-1416" fmla="*/ 470669 h 1914998"/>
                <a:gd name="connsiteX24-1417" fmla="*/ 1315127 w 2542151"/>
                <a:gd name="connsiteY24-1418" fmla="*/ 627167 h 1914998"/>
                <a:gd name="connsiteX25-1419" fmla="*/ 839751 w 2542151"/>
                <a:gd name="connsiteY25-1420" fmla="*/ 627167 h 1914998"/>
                <a:gd name="connsiteX26-1421" fmla="*/ 839751 w 2542151"/>
                <a:gd name="connsiteY26-1422" fmla="*/ 464786 h 1914998"/>
                <a:gd name="connsiteX27-1423" fmla="*/ 964479 w 2542151"/>
                <a:gd name="connsiteY27-1424" fmla="*/ 95899 h 1914998"/>
                <a:gd name="connsiteX28-1425" fmla="*/ 1361017 w 2542151"/>
                <a:gd name="connsiteY28-1426" fmla="*/ 0 h 1914998"/>
                <a:gd name="connsiteX29-1427" fmla="*/ 1822273 w 2542151"/>
                <a:gd name="connsiteY29-1428" fmla="*/ 132872 h 1914998"/>
                <a:gd name="connsiteX30-1429" fmla="*/ 1943470 w 2542151"/>
                <a:gd name="connsiteY30-1430" fmla="*/ 502090 h 1914998"/>
                <a:gd name="connsiteX31-1431" fmla="*/ 1899933 w 2542151"/>
                <a:gd name="connsiteY31-1432" fmla="*/ 733150 h 1914998"/>
                <a:gd name="connsiteX32-1433" fmla="*/ 1746966 w 2542151"/>
                <a:gd name="connsiteY32-1434" fmla="*/ 863089 h 1914998"/>
                <a:gd name="connsiteX33-1435" fmla="*/ 1908170 w 2542151"/>
                <a:gd name="connsiteY33-1436" fmla="*/ 982586 h 1914998"/>
                <a:gd name="connsiteX34-1437" fmla="*/ 1961120 w 2542151"/>
                <a:gd name="connsiteY34-1438" fmla="*/ 1371687 h 1914998"/>
                <a:gd name="connsiteX35-1439" fmla="*/ 1909347 w 2542151"/>
                <a:gd name="connsiteY35-1440" fmla="*/ 1724276 h 1914998"/>
                <a:gd name="connsiteX36-1441" fmla="*/ 1730493 w 2542151"/>
                <a:gd name="connsiteY36-1442" fmla="*/ 1914998 h 1914998"/>
                <a:gd name="connsiteX37-1443" fmla="*/ 2542151 w 2542151"/>
                <a:gd name="connsiteY37-1444" fmla="*/ 1911674 h 1914998"/>
                <a:gd name="connsiteX0-1445" fmla="*/ 0 w 2542151"/>
                <a:gd name="connsiteY0-1446" fmla="*/ 1905063 h 1914998"/>
                <a:gd name="connsiteX1-1447" fmla="*/ 1049788 w 2542151"/>
                <a:gd name="connsiteY1-1448" fmla="*/ 1904444 h 1914998"/>
                <a:gd name="connsiteX2-1449" fmla="*/ 880346 w 2542151"/>
                <a:gd name="connsiteY2-1450" fmla="*/ 1718530 h 1914998"/>
                <a:gd name="connsiteX3-1451" fmla="*/ 839751 w 2542151"/>
                <a:gd name="connsiteY3-1452" fmla="*/ 1336700 h 1914998"/>
                <a:gd name="connsiteX4-1453" fmla="*/ 839751 w 2542151"/>
                <a:gd name="connsiteY4-1454" fmla="*/ 1186086 h 1914998"/>
                <a:gd name="connsiteX5-1455" fmla="*/ 1315127 w 2542151"/>
                <a:gd name="connsiteY5-1456" fmla="*/ 1186086 h 1914998"/>
                <a:gd name="connsiteX6-1457" fmla="*/ 1315127 w 2542151"/>
                <a:gd name="connsiteY6-1458" fmla="*/ 1495551 h 1914998"/>
                <a:gd name="connsiteX7-1459" fmla="*/ 1329836 w 2542151"/>
                <a:gd name="connsiteY7-1460" fmla="*/ 1652636 h 1914998"/>
                <a:gd name="connsiteX8-1461" fmla="*/ 1395141 w 2542151"/>
                <a:gd name="connsiteY8-1462" fmla="*/ 1686172 h 1914998"/>
                <a:gd name="connsiteX9-1463" fmla="*/ 1468095 w 2542151"/>
                <a:gd name="connsiteY9-1464" fmla="*/ 1643811 h 1914998"/>
                <a:gd name="connsiteX10-1465" fmla="*/ 1485745 w 2542151"/>
                <a:gd name="connsiteY10-1466" fmla="*/ 1422597 h 1914998"/>
                <a:gd name="connsiteX11-1467" fmla="*/ 1485745 w 2542151"/>
                <a:gd name="connsiteY11-1468" fmla="*/ 1290810 h 1914998"/>
                <a:gd name="connsiteX12-1469" fmla="*/ 1461035 w 2542151"/>
                <a:gd name="connsiteY12-1470" fmla="*/ 1130782 h 1914998"/>
                <a:gd name="connsiteX13-1471" fmla="*/ 1388081 w 2542151"/>
                <a:gd name="connsiteY13-1472" fmla="*/ 1064300 h 1914998"/>
                <a:gd name="connsiteX14-1473" fmla="*/ 1200990 w 2542151"/>
                <a:gd name="connsiteY14-1474" fmla="*/ 1046062 h 1914998"/>
                <a:gd name="connsiteX15-1475" fmla="*/ 1200990 w 2542151"/>
                <a:gd name="connsiteY15-1476" fmla="*/ 769544 h 1914998"/>
                <a:gd name="connsiteX16-1477" fmla="*/ 1410438 w 2542151"/>
                <a:gd name="connsiteY16-1478" fmla="*/ 756600 h 1914998"/>
                <a:gd name="connsiteX17-1479" fmla="*/ 1468095 w 2542151"/>
                <a:gd name="connsiteY17-1480" fmla="*/ 700120 h 1914998"/>
                <a:gd name="connsiteX18-1481" fmla="*/ 1485745 w 2542151"/>
                <a:gd name="connsiteY18-1482" fmla="*/ 563626 h 1914998"/>
                <a:gd name="connsiteX19-1483" fmla="*/ 1485745 w 2542151"/>
                <a:gd name="connsiteY19-1484" fmla="*/ 457726 h 1914998"/>
                <a:gd name="connsiteX20-1485" fmla="*/ 1465153 w 2542151"/>
                <a:gd name="connsiteY20-1486" fmla="*/ 325938 h 1914998"/>
                <a:gd name="connsiteX21-1487" fmla="*/ 1401024 w 2542151"/>
                <a:gd name="connsiteY21-1488" fmla="*/ 294168 h 1914998"/>
                <a:gd name="connsiteX22-1489" fmla="*/ 1333366 w 2542151"/>
                <a:gd name="connsiteY22-1490" fmla="*/ 327703 h 1914998"/>
                <a:gd name="connsiteX23-1491" fmla="*/ 1315127 w 2542151"/>
                <a:gd name="connsiteY23-1492" fmla="*/ 470669 h 1914998"/>
                <a:gd name="connsiteX24-1493" fmla="*/ 1315127 w 2542151"/>
                <a:gd name="connsiteY24-1494" fmla="*/ 627167 h 1914998"/>
                <a:gd name="connsiteX25-1495" fmla="*/ 839751 w 2542151"/>
                <a:gd name="connsiteY25-1496" fmla="*/ 627167 h 1914998"/>
                <a:gd name="connsiteX26-1497" fmla="*/ 839751 w 2542151"/>
                <a:gd name="connsiteY26-1498" fmla="*/ 464786 h 1914998"/>
                <a:gd name="connsiteX27-1499" fmla="*/ 964479 w 2542151"/>
                <a:gd name="connsiteY27-1500" fmla="*/ 95899 h 1914998"/>
                <a:gd name="connsiteX28-1501" fmla="*/ 1361017 w 2542151"/>
                <a:gd name="connsiteY28-1502" fmla="*/ 0 h 1914998"/>
                <a:gd name="connsiteX29-1503" fmla="*/ 1822273 w 2542151"/>
                <a:gd name="connsiteY29-1504" fmla="*/ 132872 h 1914998"/>
                <a:gd name="connsiteX30-1505" fmla="*/ 1943470 w 2542151"/>
                <a:gd name="connsiteY30-1506" fmla="*/ 502090 h 1914998"/>
                <a:gd name="connsiteX31-1507" fmla="*/ 1899933 w 2542151"/>
                <a:gd name="connsiteY31-1508" fmla="*/ 733150 h 1914998"/>
                <a:gd name="connsiteX32-1509" fmla="*/ 1746966 w 2542151"/>
                <a:gd name="connsiteY32-1510" fmla="*/ 863089 h 1914998"/>
                <a:gd name="connsiteX33-1511" fmla="*/ 1908170 w 2542151"/>
                <a:gd name="connsiteY33-1512" fmla="*/ 982586 h 1914998"/>
                <a:gd name="connsiteX34-1513" fmla="*/ 1961120 w 2542151"/>
                <a:gd name="connsiteY34-1514" fmla="*/ 1371687 h 1914998"/>
                <a:gd name="connsiteX35-1515" fmla="*/ 1909347 w 2542151"/>
                <a:gd name="connsiteY35-1516" fmla="*/ 1724276 h 1914998"/>
                <a:gd name="connsiteX36-1517" fmla="*/ 1730493 w 2542151"/>
                <a:gd name="connsiteY36-1518" fmla="*/ 1914998 h 1914998"/>
                <a:gd name="connsiteX37-1519" fmla="*/ 2542151 w 2542151"/>
                <a:gd name="connsiteY37-1520" fmla="*/ 1911674 h 1914998"/>
                <a:gd name="connsiteX0-1521" fmla="*/ 0 w 2542151"/>
                <a:gd name="connsiteY0-1522" fmla="*/ 1905063 h 1915032"/>
                <a:gd name="connsiteX1-1523" fmla="*/ 1049788 w 2542151"/>
                <a:gd name="connsiteY1-1524" fmla="*/ 1904444 h 1915032"/>
                <a:gd name="connsiteX2-1525" fmla="*/ 880346 w 2542151"/>
                <a:gd name="connsiteY2-1526" fmla="*/ 1718530 h 1915032"/>
                <a:gd name="connsiteX3-1527" fmla="*/ 839751 w 2542151"/>
                <a:gd name="connsiteY3-1528" fmla="*/ 1336700 h 1915032"/>
                <a:gd name="connsiteX4-1529" fmla="*/ 839751 w 2542151"/>
                <a:gd name="connsiteY4-1530" fmla="*/ 1186086 h 1915032"/>
                <a:gd name="connsiteX5-1531" fmla="*/ 1315127 w 2542151"/>
                <a:gd name="connsiteY5-1532" fmla="*/ 1186086 h 1915032"/>
                <a:gd name="connsiteX6-1533" fmla="*/ 1315127 w 2542151"/>
                <a:gd name="connsiteY6-1534" fmla="*/ 1495551 h 1915032"/>
                <a:gd name="connsiteX7-1535" fmla="*/ 1329836 w 2542151"/>
                <a:gd name="connsiteY7-1536" fmla="*/ 1652636 h 1915032"/>
                <a:gd name="connsiteX8-1537" fmla="*/ 1395141 w 2542151"/>
                <a:gd name="connsiteY8-1538" fmla="*/ 1686172 h 1915032"/>
                <a:gd name="connsiteX9-1539" fmla="*/ 1468095 w 2542151"/>
                <a:gd name="connsiteY9-1540" fmla="*/ 1643811 h 1915032"/>
                <a:gd name="connsiteX10-1541" fmla="*/ 1485745 w 2542151"/>
                <a:gd name="connsiteY10-1542" fmla="*/ 1422597 h 1915032"/>
                <a:gd name="connsiteX11-1543" fmla="*/ 1485745 w 2542151"/>
                <a:gd name="connsiteY11-1544" fmla="*/ 1290810 h 1915032"/>
                <a:gd name="connsiteX12-1545" fmla="*/ 1461035 w 2542151"/>
                <a:gd name="connsiteY12-1546" fmla="*/ 1130782 h 1915032"/>
                <a:gd name="connsiteX13-1547" fmla="*/ 1388081 w 2542151"/>
                <a:gd name="connsiteY13-1548" fmla="*/ 1064300 h 1915032"/>
                <a:gd name="connsiteX14-1549" fmla="*/ 1200990 w 2542151"/>
                <a:gd name="connsiteY14-1550" fmla="*/ 1046062 h 1915032"/>
                <a:gd name="connsiteX15-1551" fmla="*/ 1200990 w 2542151"/>
                <a:gd name="connsiteY15-1552" fmla="*/ 769544 h 1915032"/>
                <a:gd name="connsiteX16-1553" fmla="*/ 1410438 w 2542151"/>
                <a:gd name="connsiteY16-1554" fmla="*/ 756600 h 1915032"/>
                <a:gd name="connsiteX17-1555" fmla="*/ 1468095 w 2542151"/>
                <a:gd name="connsiteY17-1556" fmla="*/ 700120 h 1915032"/>
                <a:gd name="connsiteX18-1557" fmla="*/ 1485745 w 2542151"/>
                <a:gd name="connsiteY18-1558" fmla="*/ 563626 h 1915032"/>
                <a:gd name="connsiteX19-1559" fmla="*/ 1485745 w 2542151"/>
                <a:gd name="connsiteY19-1560" fmla="*/ 457726 h 1915032"/>
                <a:gd name="connsiteX20-1561" fmla="*/ 1465153 w 2542151"/>
                <a:gd name="connsiteY20-1562" fmla="*/ 325938 h 1915032"/>
                <a:gd name="connsiteX21-1563" fmla="*/ 1401024 w 2542151"/>
                <a:gd name="connsiteY21-1564" fmla="*/ 294168 h 1915032"/>
                <a:gd name="connsiteX22-1565" fmla="*/ 1333366 w 2542151"/>
                <a:gd name="connsiteY22-1566" fmla="*/ 327703 h 1915032"/>
                <a:gd name="connsiteX23-1567" fmla="*/ 1315127 w 2542151"/>
                <a:gd name="connsiteY23-1568" fmla="*/ 470669 h 1915032"/>
                <a:gd name="connsiteX24-1569" fmla="*/ 1315127 w 2542151"/>
                <a:gd name="connsiteY24-1570" fmla="*/ 627167 h 1915032"/>
                <a:gd name="connsiteX25-1571" fmla="*/ 839751 w 2542151"/>
                <a:gd name="connsiteY25-1572" fmla="*/ 627167 h 1915032"/>
                <a:gd name="connsiteX26-1573" fmla="*/ 839751 w 2542151"/>
                <a:gd name="connsiteY26-1574" fmla="*/ 464786 h 1915032"/>
                <a:gd name="connsiteX27-1575" fmla="*/ 964479 w 2542151"/>
                <a:gd name="connsiteY27-1576" fmla="*/ 95899 h 1915032"/>
                <a:gd name="connsiteX28-1577" fmla="*/ 1361017 w 2542151"/>
                <a:gd name="connsiteY28-1578" fmla="*/ 0 h 1915032"/>
                <a:gd name="connsiteX29-1579" fmla="*/ 1822273 w 2542151"/>
                <a:gd name="connsiteY29-1580" fmla="*/ 132872 h 1915032"/>
                <a:gd name="connsiteX30-1581" fmla="*/ 1943470 w 2542151"/>
                <a:gd name="connsiteY30-1582" fmla="*/ 502090 h 1915032"/>
                <a:gd name="connsiteX31-1583" fmla="*/ 1899933 w 2542151"/>
                <a:gd name="connsiteY31-1584" fmla="*/ 733150 h 1915032"/>
                <a:gd name="connsiteX32-1585" fmla="*/ 1746966 w 2542151"/>
                <a:gd name="connsiteY32-1586" fmla="*/ 863089 h 1915032"/>
                <a:gd name="connsiteX33-1587" fmla="*/ 1908170 w 2542151"/>
                <a:gd name="connsiteY33-1588" fmla="*/ 982586 h 1915032"/>
                <a:gd name="connsiteX34-1589" fmla="*/ 1961120 w 2542151"/>
                <a:gd name="connsiteY34-1590" fmla="*/ 1371687 h 1915032"/>
                <a:gd name="connsiteX35-1591" fmla="*/ 1909347 w 2542151"/>
                <a:gd name="connsiteY35-1592" fmla="*/ 1724276 h 1915032"/>
                <a:gd name="connsiteX36-1593" fmla="*/ 1730493 w 2542151"/>
                <a:gd name="connsiteY36-1594" fmla="*/ 1914998 h 1915032"/>
                <a:gd name="connsiteX37-1595" fmla="*/ 2542151 w 2542151"/>
                <a:gd name="connsiteY37-1596" fmla="*/ 1911674 h 1915032"/>
                <a:gd name="connsiteX0-1597" fmla="*/ 0 w 2549495"/>
                <a:gd name="connsiteY0-1598" fmla="*/ 1905063 h 1915347"/>
                <a:gd name="connsiteX1-1599" fmla="*/ 1049788 w 2549495"/>
                <a:gd name="connsiteY1-1600" fmla="*/ 1904444 h 1915347"/>
                <a:gd name="connsiteX2-1601" fmla="*/ 880346 w 2549495"/>
                <a:gd name="connsiteY2-1602" fmla="*/ 1718530 h 1915347"/>
                <a:gd name="connsiteX3-1603" fmla="*/ 839751 w 2549495"/>
                <a:gd name="connsiteY3-1604" fmla="*/ 1336700 h 1915347"/>
                <a:gd name="connsiteX4-1605" fmla="*/ 839751 w 2549495"/>
                <a:gd name="connsiteY4-1606" fmla="*/ 1186086 h 1915347"/>
                <a:gd name="connsiteX5-1607" fmla="*/ 1315127 w 2549495"/>
                <a:gd name="connsiteY5-1608" fmla="*/ 1186086 h 1915347"/>
                <a:gd name="connsiteX6-1609" fmla="*/ 1315127 w 2549495"/>
                <a:gd name="connsiteY6-1610" fmla="*/ 1495551 h 1915347"/>
                <a:gd name="connsiteX7-1611" fmla="*/ 1329836 w 2549495"/>
                <a:gd name="connsiteY7-1612" fmla="*/ 1652636 h 1915347"/>
                <a:gd name="connsiteX8-1613" fmla="*/ 1395141 w 2549495"/>
                <a:gd name="connsiteY8-1614" fmla="*/ 1686172 h 1915347"/>
                <a:gd name="connsiteX9-1615" fmla="*/ 1468095 w 2549495"/>
                <a:gd name="connsiteY9-1616" fmla="*/ 1643811 h 1915347"/>
                <a:gd name="connsiteX10-1617" fmla="*/ 1485745 w 2549495"/>
                <a:gd name="connsiteY10-1618" fmla="*/ 1422597 h 1915347"/>
                <a:gd name="connsiteX11-1619" fmla="*/ 1485745 w 2549495"/>
                <a:gd name="connsiteY11-1620" fmla="*/ 1290810 h 1915347"/>
                <a:gd name="connsiteX12-1621" fmla="*/ 1461035 w 2549495"/>
                <a:gd name="connsiteY12-1622" fmla="*/ 1130782 h 1915347"/>
                <a:gd name="connsiteX13-1623" fmla="*/ 1388081 w 2549495"/>
                <a:gd name="connsiteY13-1624" fmla="*/ 1064300 h 1915347"/>
                <a:gd name="connsiteX14-1625" fmla="*/ 1200990 w 2549495"/>
                <a:gd name="connsiteY14-1626" fmla="*/ 1046062 h 1915347"/>
                <a:gd name="connsiteX15-1627" fmla="*/ 1200990 w 2549495"/>
                <a:gd name="connsiteY15-1628" fmla="*/ 769544 h 1915347"/>
                <a:gd name="connsiteX16-1629" fmla="*/ 1410438 w 2549495"/>
                <a:gd name="connsiteY16-1630" fmla="*/ 756600 h 1915347"/>
                <a:gd name="connsiteX17-1631" fmla="*/ 1468095 w 2549495"/>
                <a:gd name="connsiteY17-1632" fmla="*/ 700120 h 1915347"/>
                <a:gd name="connsiteX18-1633" fmla="*/ 1485745 w 2549495"/>
                <a:gd name="connsiteY18-1634" fmla="*/ 563626 h 1915347"/>
                <a:gd name="connsiteX19-1635" fmla="*/ 1485745 w 2549495"/>
                <a:gd name="connsiteY19-1636" fmla="*/ 457726 h 1915347"/>
                <a:gd name="connsiteX20-1637" fmla="*/ 1465153 w 2549495"/>
                <a:gd name="connsiteY20-1638" fmla="*/ 325938 h 1915347"/>
                <a:gd name="connsiteX21-1639" fmla="*/ 1401024 w 2549495"/>
                <a:gd name="connsiteY21-1640" fmla="*/ 294168 h 1915347"/>
                <a:gd name="connsiteX22-1641" fmla="*/ 1333366 w 2549495"/>
                <a:gd name="connsiteY22-1642" fmla="*/ 327703 h 1915347"/>
                <a:gd name="connsiteX23-1643" fmla="*/ 1315127 w 2549495"/>
                <a:gd name="connsiteY23-1644" fmla="*/ 470669 h 1915347"/>
                <a:gd name="connsiteX24-1645" fmla="*/ 1315127 w 2549495"/>
                <a:gd name="connsiteY24-1646" fmla="*/ 627167 h 1915347"/>
                <a:gd name="connsiteX25-1647" fmla="*/ 839751 w 2549495"/>
                <a:gd name="connsiteY25-1648" fmla="*/ 627167 h 1915347"/>
                <a:gd name="connsiteX26-1649" fmla="*/ 839751 w 2549495"/>
                <a:gd name="connsiteY26-1650" fmla="*/ 464786 h 1915347"/>
                <a:gd name="connsiteX27-1651" fmla="*/ 964479 w 2549495"/>
                <a:gd name="connsiteY27-1652" fmla="*/ 95899 h 1915347"/>
                <a:gd name="connsiteX28-1653" fmla="*/ 1361017 w 2549495"/>
                <a:gd name="connsiteY28-1654" fmla="*/ 0 h 1915347"/>
                <a:gd name="connsiteX29-1655" fmla="*/ 1822273 w 2549495"/>
                <a:gd name="connsiteY29-1656" fmla="*/ 132872 h 1915347"/>
                <a:gd name="connsiteX30-1657" fmla="*/ 1943470 w 2549495"/>
                <a:gd name="connsiteY30-1658" fmla="*/ 502090 h 1915347"/>
                <a:gd name="connsiteX31-1659" fmla="*/ 1899933 w 2549495"/>
                <a:gd name="connsiteY31-1660" fmla="*/ 733150 h 1915347"/>
                <a:gd name="connsiteX32-1661" fmla="*/ 1746966 w 2549495"/>
                <a:gd name="connsiteY32-1662" fmla="*/ 863089 h 1915347"/>
                <a:gd name="connsiteX33-1663" fmla="*/ 1908170 w 2549495"/>
                <a:gd name="connsiteY33-1664" fmla="*/ 982586 h 1915347"/>
                <a:gd name="connsiteX34-1665" fmla="*/ 1961120 w 2549495"/>
                <a:gd name="connsiteY34-1666" fmla="*/ 1371687 h 1915347"/>
                <a:gd name="connsiteX35-1667" fmla="*/ 1909347 w 2549495"/>
                <a:gd name="connsiteY35-1668" fmla="*/ 1724276 h 1915347"/>
                <a:gd name="connsiteX36-1669" fmla="*/ 1730493 w 2549495"/>
                <a:gd name="connsiteY36-1670" fmla="*/ 1914998 h 1915347"/>
                <a:gd name="connsiteX37-1671" fmla="*/ 2549495 w 2549495"/>
                <a:gd name="connsiteY37-1672" fmla="*/ 1915347 h 1915347"/>
                <a:gd name="connsiteX0-1673" fmla="*/ 0 w 2549495"/>
                <a:gd name="connsiteY0-1674" fmla="*/ 1905063 h 1915347"/>
                <a:gd name="connsiteX1-1675" fmla="*/ 1049788 w 2549495"/>
                <a:gd name="connsiteY1-1676" fmla="*/ 1904444 h 1915347"/>
                <a:gd name="connsiteX2-1677" fmla="*/ 880346 w 2549495"/>
                <a:gd name="connsiteY2-1678" fmla="*/ 1718530 h 1915347"/>
                <a:gd name="connsiteX3-1679" fmla="*/ 839751 w 2549495"/>
                <a:gd name="connsiteY3-1680" fmla="*/ 1336700 h 1915347"/>
                <a:gd name="connsiteX4-1681" fmla="*/ 839751 w 2549495"/>
                <a:gd name="connsiteY4-1682" fmla="*/ 1186086 h 1915347"/>
                <a:gd name="connsiteX5-1683" fmla="*/ 1315127 w 2549495"/>
                <a:gd name="connsiteY5-1684" fmla="*/ 1186086 h 1915347"/>
                <a:gd name="connsiteX6-1685" fmla="*/ 1315127 w 2549495"/>
                <a:gd name="connsiteY6-1686" fmla="*/ 1495551 h 1915347"/>
                <a:gd name="connsiteX7-1687" fmla="*/ 1329836 w 2549495"/>
                <a:gd name="connsiteY7-1688" fmla="*/ 1652636 h 1915347"/>
                <a:gd name="connsiteX8-1689" fmla="*/ 1395141 w 2549495"/>
                <a:gd name="connsiteY8-1690" fmla="*/ 1686172 h 1915347"/>
                <a:gd name="connsiteX9-1691" fmla="*/ 1468095 w 2549495"/>
                <a:gd name="connsiteY9-1692" fmla="*/ 1643811 h 1915347"/>
                <a:gd name="connsiteX10-1693" fmla="*/ 1485745 w 2549495"/>
                <a:gd name="connsiteY10-1694" fmla="*/ 1422597 h 1915347"/>
                <a:gd name="connsiteX11-1695" fmla="*/ 1485745 w 2549495"/>
                <a:gd name="connsiteY11-1696" fmla="*/ 1290810 h 1915347"/>
                <a:gd name="connsiteX12-1697" fmla="*/ 1461035 w 2549495"/>
                <a:gd name="connsiteY12-1698" fmla="*/ 1130782 h 1915347"/>
                <a:gd name="connsiteX13-1699" fmla="*/ 1388081 w 2549495"/>
                <a:gd name="connsiteY13-1700" fmla="*/ 1064300 h 1915347"/>
                <a:gd name="connsiteX14-1701" fmla="*/ 1200990 w 2549495"/>
                <a:gd name="connsiteY14-1702" fmla="*/ 1046062 h 1915347"/>
                <a:gd name="connsiteX15-1703" fmla="*/ 1200990 w 2549495"/>
                <a:gd name="connsiteY15-1704" fmla="*/ 769544 h 1915347"/>
                <a:gd name="connsiteX16-1705" fmla="*/ 1410438 w 2549495"/>
                <a:gd name="connsiteY16-1706" fmla="*/ 756600 h 1915347"/>
                <a:gd name="connsiteX17-1707" fmla="*/ 1468095 w 2549495"/>
                <a:gd name="connsiteY17-1708" fmla="*/ 700120 h 1915347"/>
                <a:gd name="connsiteX18-1709" fmla="*/ 1485745 w 2549495"/>
                <a:gd name="connsiteY18-1710" fmla="*/ 563626 h 1915347"/>
                <a:gd name="connsiteX19-1711" fmla="*/ 1485745 w 2549495"/>
                <a:gd name="connsiteY19-1712" fmla="*/ 457726 h 1915347"/>
                <a:gd name="connsiteX20-1713" fmla="*/ 1465153 w 2549495"/>
                <a:gd name="connsiteY20-1714" fmla="*/ 325938 h 1915347"/>
                <a:gd name="connsiteX21-1715" fmla="*/ 1401024 w 2549495"/>
                <a:gd name="connsiteY21-1716" fmla="*/ 294168 h 1915347"/>
                <a:gd name="connsiteX22-1717" fmla="*/ 1333366 w 2549495"/>
                <a:gd name="connsiteY22-1718" fmla="*/ 327703 h 1915347"/>
                <a:gd name="connsiteX23-1719" fmla="*/ 1315127 w 2549495"/>
                <a:gd name="connsiteY23-1720" fmla="*/ 470669 h 1915347"/>
                <a:gd name="connsiteX24-1721" fmla="*/ 1315127 w 2549495"/>
                <a:gd name="connsiteY24-1722" fmla="*/ 627167 h 1915347"/>
                <a:gd name="connsiteX25-1723" fmla="*/ 839751 w 2549495"/>
                <a:gd name="connsiteY25-1724" fmla="*/ 627167 h 1915347"/>
                <a:gd name="connsiteX26-1725" fmla="*/ 839751 w 2549495"/>
                <a:gd name="connsiteY26-1726" fmla="*/ 464786 h 1915347"/>
                <a:gd name="connsiteX27-1727" fmla="*/ 964479 w 2549495"/>
                <a:gd name="connsiteY27-1728" fmla="*/ 95899 h 1915347"/>
                <a:gd name="connsiteX28-1729" fmla="*/ 1361017 w 2549495"/>
                <a:gd name="connsiteY28-1730" fmla="*/ 0 h 1915347"/>
                <a:gd name="connsiteX29-1731" fmla="*/ 1822273 w 2549495"/>
                <a:gd name="connsiteY29-1732" fmla="*/ 132872 h 1915347"/>
                <a:gd name="connsiteX30-1733" fmla="*/ 1943470 w 2549495"/>
                <a:gd name="connsiteY30-1734" fmla="*/ 502090 h 1915347"/>
                <a:gd name="connsiteX31-1735" fmla="*/ 1899933 w 2549495"/>
                <a:gd name="connsiteY31-1736" fmla="*/ 733150 h 1915347"/>
                <a:gd name="connsiteX32-1737" fmla="*/ 1746966 w 2549495"/>
                <a:gd name="connsiteY32-1738" fmla="*/ 863089 h 1915347"/>
                <a:gd name="connsiteX33-1739" fmla="*/ 1908170 w 2549495"/>
                <a:gd name="connsiteY33-1740" fmla="*/ 982586 h 1915347"/>
                <a:gd name="connsiteX34-1741" fmla="*/ 1961120 w 2549495"/>
                <a:gd name="connsiteY34-1742" fmla="*/ 1371687 h 1915347"/>
                <a:gd name="connsiteX35-1743" fmla="*/ 1909347 w 2549495"/>
                <a:gd name="connsiteY35-1744" fmla="*/ 1724276 h 1915347"/>
                <a:gd name="connsiteX36-1745" fmla="*/ 1730493 w 2549495"/>
                <a:gd name="connsiteY36-1746" fmla="*/ 1914998 h 1915347"/>
                <a:gd name="connsiteX37-1747" fmla="*/ 2549495 w 2549495"/>
                <a:gd name="connsiteY37-1748" fmla="*/ 1915347 h 1915347"/>
                <a:gd name="connsiteX0-1749" fmla="*/ 0 w 4146831"/>
                <a:gd name="connsiteY0-1750" fmla="*/ 1921587 h 1921587"/>
                <a:gd name="connsiteX1-1751" fmla="*/ 2647124 w 4146831"/>
                <a:gd name="connsiteY1-1752" fmla="*/ 1904444 h 1921587"/>
                <a:gd name="connsiteX2-1753" fmla="*/ 2477682 w 4146831"/>
                <a:gd name="connsiteY2-1754" fmla="*/ 1718530 h 1921587"/>
                <a:gd name="connsiteX3-1755" fmla="*/ 2437087 w 4146831"/>
                <a:gd name="connsiteY3-1756" fmla="*/ 1336700 h 1921587"/>
                <a:gd name="connsiteX4-1757" fmla="*/ 2437087 w 4146831"/>
                <a:gd name="connsiteY4-1758" fmla="*/ 1186086 h 1921587"/>
                <a:gd name="connsiteX5-1759" fmla="*/ 2912463 w 4146831"/>
                <a:gd name="connsiteY5-1760" fmla="*/ 1186086 h 1921587"/>
                <a:gd name="connsiteX6-1761" fmla="*/ 2912463 w 4146831"/>
                <a:gd name="connsiteY6-1762" fmla="*/ 1495551 h 1921587"/>
                <a:gd name="connsiteX7-1763" fmla="*/ 2927172 w 4146831"/>
                <a:gd name="connsiteY7-1764" fmla="*/ 1652636 h 1921587"/>
                <a:gd name="connsiteX8-1765" fmla="*/ 2992477 w 4146831"/>
                <a:gd name="connsiteY8-1766" fmla="*/ 1686172 h 1921587"/>
                <a:gd name="connsiteX9-1767" fmla="*/ 3065431 w 4146831"/>
                <a:gd name="connsiteY9-1768" fmla="*/ 1643811 h 1921587"/>
                <a:gd name="connsiteX10-1769" fmla="*/ 3083081 w 4146831"/>
                <a:gd name="connsiteY10-1770" fmla="*/ 1422597 h 1921587"/>
                <a:gd name="connsiteX11-1771" fmla="*/ 3083081 w 4146831"/>
                <a:gd name="connsiteY11-1772" fmla="*/ 1290810 h 1921587"/>
                <a:gd name="connsiteX12-1773" fmla="*/ 3058371 w 4146831"/>
                <a:gd name="connsiteY12-1774" fmla="*/ 1130782 h 1921587"/>
                <a:gd name="connsiteX13-1775" fmla="*/ 2985417 w 4146831"/>
                <a:gd name="connsiteY13-1776" fmla="*/ 1064300 h 1921587"/>
                <a:gd name="connsiteX14-1777" fmla="*/ 2798326 w 4146831"/>
                <a:gd name="connsiteY14-1778" fmla="*/ 1046062 h 1921587"/>
                <a:gd name="connsiteX15-1779" fmla="*/ 2798326 w 4146831"/>
                <a:gd name="connsiteY15-1780" fmla="*/ 769544 h 1921587"/>
                <a:gd name="connsiteX16-1781" fmla="*/ 3007774 w 4146831"/>
                <a:gd name="connsiteY16-1782" fmla="*/ 756600 h 1921587"/>
                <a:gd name="connsiteX17-1783" fmla="*/ 3065431 w 4146831"/>
                <a:gd name="connsiteY17-1784" fmla="*/ 700120 h 1921587"/>
                <a:gd name="connsiteX18-1785" fmla="*/ 3083081 w 4146831"/>
                <a:gd name="connsiteY18-1786" fmla="*/ 563626 h 1921587"/>
                <a:gd name="connsiteX19-1787" fmla="*/ 3083081 w 4146831"/>
                <a:gd name="connsiteY19-1788" fmla="*/ 457726 h 1921587"/>
                <a:gd name="connsiteX20-1789" fmla="*/ 3062489 w 4146831"/>
                <a:gd name="connsiteY20-1790" fmla="*/ 325938 h 1921587"/>
                <a:gd name="connsiteX21-1791" fmla="*/ 2998360 w 4146831"/>
                <a:gd name="connsiteY21-1792" fmla="*/ 294168 h 1921587"/>
                <a:gd name="connsiteX22-1793" fmla="*/ 2930702 w 4146831"/>
                <a:gd name="connsiteY22-1794" fmla="*/ 327703 h 1921587"/>
                <a:gd name="connsiteX23-1795" fmla="*/ 2912463 w 4146831"/>
                <a:gd name="connsiteY23-1796" fmla="*/ 470669 h 1921587"/>
                <a:gd name="connsiteX24-1797" fmla="*/ 2912463 w 4146831"/>
                <a:gd name="connsiteY24-1798" fmla="*/ 627167 h 1921587"/>
                <a:gd name="connsiteX25-1799" fmla="*/ 2437087 w 4146831"/>
                <a:gd name="connsiteY25-1800" fmla="*/ 627167 h 1921587"/>
                <a:gd name="connsiteX26-1801" fmla="*/ 2437087 w 4146831"/>
                <a:gd name="connsiteY26-1802" fmla="*/ 464786 h 1921587"/>
                <a:gd name="connsiteX27-1803" fmla="*/ 2561815 w 4146831"/>
                <a:gd name="connsiteY27-1804" fmla="*/ 95899 h 1921587"/>
                <a:gd name="connsiteX28-1805" fmla="*/ 2958353 w 4146831"/>
                <a:gd name="connsiteY28-1806" fmla="*/ 0 h 1921587"/>
                <a:gd name="connsiteX29-1807" fmla="*/ 3419609 w 4146831"/>
                <a:gd name="connsiteY29-1808" fmla="*/ 132872 h 1921587"/>
                <a:gd name="connsiteX30-1809" fmla="*/ 3540806 w 4146831"/>
                <a:gd name="connsiteY30-1810" fmla="*/ 502090 h 1921587"/>
                <a:gd name="connsiteX31-1811" fmla="*/ 3497269 w 4146831"/>
                <a:gd name="connsiteY31-1812" fmla="*/ 733150 h 1921587"/>
                <a:gd name="connsiteX32-1813" fmla="*/ 3344302 w 4146831"/>
                <a:gd name="connsiteY32-1814" fmla="*/ 863089 h 1921587"/>
                <a:gd name="connsiteX33-1815" fmla="*/ 3505506 w 4146831"/>
                <a:gd name="connsiteY33-1816" fmla="*/ 982586 h 1921587"/>
                <a:gd name="connsiteX34-1817" fmla="*/ 3558456 w 4146831"/>
                <a:gd name="connsiteY34-1818" fmla="*/ 1371687 h 1921587"/>
                <a:gd name="connsiteX35-1819" fmla="*/ 3506683 w 4146831"/>
                <a:gd name="connsiteY35-1820" fmla="*/ 1724276 h 1921587"/>
                <a:gd name="connsiteX36-1821" fmla="*/ 3327829 w 4146831"/>
                <a:gd name="connsiteY36-1822" fmla="*/ 1914998 h 1921587"/>
                <a:gd name="connsiteX37-1823" fmla="*/ 4146831 w 4146831"/>
                <a:gd name="connsiteY37-1824" fmla="*/ 1915347 h 1921587"/>
                <a:gd name="connsiteX0-1825" fmla="*/ 0 w 4389185"/>
                <a:gd name="connsiteY0-1826" fmla="*/ 1906899 h 1915347"/>
                <a:gd name="connsiteX1-1827" fmla="*/ 2889478 w 4389185"/>
                <a:gd name="connsiteY1-1828" fmla="*/ 1904444 h 1915347"/>
                <a:gd name="connsiteX2-1829" fmla="*/ 2720036 w 4389185"/>
                <a:gd name="connsiteY2-1830" fmla="*/ 1718530 h 1915347"/>
                <a:gd name="connsiteX3-1831" fmla="*/ 2679441 w 4389185"/>
                <a:gd name="connsiteY3-1832" fmla="*/ 1336700 h 1915347"/>
                <a:gd name="connsiteX4-1833" fmla="*/ 2679441 w 4389185"/>
                <a:gd name="connsiteY4-1834" fmla="*/ 1186086 h 1915347"/>
                <a:gd name="connsiteX5-1835" fmla="*/ 3154817 w 4389185"/>
                <a:gd name="connsiteY5-1836" fmla="*/ 1186086 h 1915347"/>
                <a:gd name="connsiteX6-1837" fmla="*/ 3154817 w 4389185"/>
                <a:gd name="connsiteY6-1838" fmla="*/ 1495551 h 1915347"/>
                <a:gd name="connsiteX7-1839" fmla="*/ 3169526 w 4389185"/>
                <a:gd name="connsiteY7-1840" fmla="*/ 1652636 h 1915347"/>
                <a:gd name="connsiteX8-1841" fmla="*/ 3234831 w 4389185"/>
                <a:gd name="connsiteY8-1842" fmla="*/ 1686172 h 1915347"/>
                <a:gd name="connsiteX9-1843" fmla="*/ 3307785 w 4389185"/>
                <a:gd name="connsiteY9-1844" fmla="*/ 1643811 h 1915347"/>
                <a:gd name="connsiteX10-1845" fmla="*/ 3325435 w 4389185"/>
                <a:gd name="connsiteY10-1846" fmla="*/ 1422597 h 1915347"/>
                <a:gd name="connsiteX11-1847" fmla="*/ 3325435 w 4389185"/>
                <a:gd name="connsiteY11-1848" fmla="*/ 1290810 h 1915347"/>
                <a:gd name="connsiteX12-1849" fmla="*/ 3300725 w 4389185"/>
                <a:gd name="connsiteY12-1850" fmla="*/ 1130782 h 1915347"/>
                <a:gd name="connsiteX13-1851" fmla="*/ 3227771 w 4389185"/>
                <a:gd name="connsiteY13-1852" fmla="*/ 1064300 h 1915347"/>
                <a:gd name="connsiteX14-1853" fmla="*/ 3040680 w 4389185"/>
                <a:gd name="connsiteY14-1854" fmla="*/ 1046062 h 1915347"/>
                <a:gd name="connsiteX15-1855" fmla="*/ 3040680 w 4389185"/>
                <a:gd name="connsiteY15-1856" fmla="*/ 769544 h 1915347"/>
                <a:gd name="connsiteX16-1857" fmla="*/ 3250128 w 4389185"/>
                <a:gd name="connsiteY16-1858" fmla="*/ 756600 h 1915347"/>
                <a:gd name="connsiteX17-1859" fmla="*/ 3307785 w 4389185"/>
                <a:gd name="connsiteY17-1860" fmla="*/ 700120 h 1915347"/>
                <a:gd name="connsiteX18-1861" fmla="*/ 3325435 w 4389185"/>
                <a:gd name="connsiteY18-1862" fmla="*/ 563626 h 1915347"/>
                <a:gd name="connsiteX19-1863" fmla="*/ 3325435 w 4389185"/>
                <a:gd name="connsiteY19-1864" fmla="*/ 457726 h 1915347"/>
                <a:gd name="connsiteX20-1865" fmla="*/ 3304843 w 4389185"/>
                <a:gd name="connsiteY20-1866" fmla="*/ 325938 h 1915347"/>
                <a:gd name="connsiteX21-1867" fmla="*/ 3240714 w 4389185"/>
                <a:gd name="connsiteY21-1868" fmla="*/ 294168 h 1915347"/>
                <a:gd name="connsiteX22-1869" fmla="*/ 3173056 w 4389185"/>
                <a:gd name="connsiteY22-1870" fmla="*/ 327703 h 1915347"/>
                <a:gd name="connsiteX23-1871" fmla="*/ 3154817 w 4389185"/>
                <a:gd name="connsiteY23-1872" fmla="*/ 470669 h 1915347"/>
                <a:gd name="connsiteX24-1873" fmla="*/ 3154817 w 4389185"/>
                <a:gd name="connsiteY24-1874" fmla="*/ 627167 h 1915347"/>
                <a:gd name="connsiteX25-1875" fmla="*/ 2679441 w 4389185"/>
                <a:gd name="connsiteY25-1876" fmla="*/ 627167 h 1915347"/>
                <a:gd name="connsiteX26-1877" fmla="*/ 2679441 w 4389185"/>
                <a:gd name="connsiteY26-1878" fmla="*/ 464786 h 1915347"/>
                <a:gd name="connsiteX27-1879" fmla="*/ 2804169 w 4389185"/>
                <a:gd name="connsiteY27-1880" fmla="*/ 95899 h 1915347"/>
                <a:gd name="connsiteX28-1881" fmla="*/ 3200707 w 4389185"/>
                <a:gd name="connsiteY28-1882" fmla="*/ 0 h 1915347"/>
                <a:gd name="connsiteX29-1883" fmla="*/ 3661963 w 4389185"/>
                <a:gd name="connsiteY29-1884" fmla="*/ 132872 h 1915347"/>
                <a:gd name="connsiteX30-1885" fmla="*/ 3783160 w 4389185"/>
                <a:gd name="connsiteY30-1886" fmla="*/ 502090 h 1915347"/>
                <a:gd name="connsiteX31-1887" fmla="*/ 3739623 w 4389185"/>
                <a:gd name="connsiteY31-1888" fmla="*/ 733150 h 1915347"/>
                <a:gd name="connsiteX32-1889" fmla="*/ 3586656 w 4389185"/>
                <a:gd name="connsiteY32-1890" fmla="*/ 863089 h 1915347"/>
                <a:gd name="connsiteX33-1891" fmla="*/ 3747860 w 4389185"/>
                <a:gd name="connsiteY33-1892" fmla="*/ 982586 h 1915347"/>
                <a:gd name="connsiteX34-1893" fmla="*/ 3800810 w 4389185"/>
                <a:gd name="connsiteY34-1894" fmla="*/ 1371687 h 1915347"/>
                <a:gd name="connsiteX35-1895" fmla="*/ 3749037 w 4389185"/>
                <a:gd name="connsiteY35-1896" fmla="*/ 1724276 h 1915347"/>
                <a:gd name="connsiteX36-1897" fmla="*/ 3570183 w 4389185"/>
                <a:gd name="connsiteY36-1898" fmla="*/ 1914998 h 1915347"/>
                <a:gd name="connsiteX37-1899" fmla="*/ 4389185 w 4389185"/>
                <a:gd name="connsiteY37-1900" fmla="*/ 1915347 h 191534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Lst>
              <a:rect l="l" t="t" r="r" b="b"/>
              <a:pathLst>
                <a:path w="4389185" h="1915347">
                  <a:moveTo>
                    <a:pt x="0" y="1906899"/>
                  </a:moveTo>
                  <a:lnTo>
                    <a:pt x="2889478" y="1904444"/>
                  </a:lnTo>
                  <a:cubicBezTo>
                    <a:pt x="2851376" y="1865399"/>
                    <a:pt x="2747100" y="1791876"/>
                    <a:pt x="2720036" y="1718530"/>
                  </a:cubicBezTo>
                  <a:cubicBezTo>
                    <a:pt x="2692973" y="1645184"/>
                    <a:pt x="2679441" y="1517907"/>
                    <a:pt x="2679441" y="1336700"/>
                  </a:cubicBezTo>
                  <a:lnTo>
                    <a:pt x="2679441" y="1186086"/>
                  </a:lnTo>
                  <a:lnTo>
                    <a:pt x="3154817" y="1186086"/>
                  </a:lnTo>
                  <a:lnTo>
                    <a:pt x="3154817" y="1495551"/>
                  </a:lnTo>
                  <a:cubicBezTo>
                    <a:pt x="3154817" y="1577918"/>
                    <a:pt x="3159720" y="1630280"/>
                    <a:pt x="3169526" y="1652636"/>
                  </a:cubicBezTo>
                  <a:cubicBezTo>
                    <a:pt x="3179331" y="1674993"/>
                    <a:pt x="3201100" y="1686172"/>
                    <a:pt x="3234831" y="1686172"/>
                  </a:cubicBezTo>
                  <a:cubicBezTo>
                    <a:pt x="3271700" y="1686172"/>
                    <a:pt x="3296018" y="1672052"/>
                    <a:pt x="3307785" y="1643811"/>
                  </a:cubicBezTo>
                  <a:cubicBezTo>
                    <a:pt x="3319551" y="1615571"/>
                    <a:pt x="3325435" y="1541833"/>
                    <a:pt x="3325435" y="1422597"/>
                  </a:cubicBezTo>
                  <a:lnTo>
                    <a:pt x="3325435" y="1290810"/>
                  </a:lnTo>
                  <a:cubicBezTo>
                    <a:pt x="3325435" y="1217856"/>
                    <a:pt x="3317198" y="1164514"/>
                    <a:pt x="3300725" y="1130782"/>
                  </a:cubicBezTo>
                  <a:cubicBezTo>
                    <a:pt x="3284251" y="1097051"/>
                    <a:pt x="3259933" y="1074890"/>
                    <a:pt x="3227771" y="1064300"/>
                  </a:cubicBezTo>
                  <a:cubicBezTo>
                    <a:pt x="3195609" y="1053710"/>
                    <a:pt x="3133245" y="1047631"/>
                    <a:pt x="3040680" y="1046062"/>
                  </a:cubicBezTo>
                  <a:lnTo>
                    <a:pt x="3040680" y="769544"/>
                  </a:lnTo>
                  <a:cubicBezTo>
                    <a:pt x="3153641" y="769544"/>
                    <a:pt x="3223456" y="765229"/>
                    <a:pt x="3250128" y="756600"/>
                  </a:cubicBezTo>
                  <a:cubicBezTo>
                    <a:pt x="3276799" y="747971"/>
                    <a:pt x="3296018" y="729145"/>
                    <a:pt x="3307785" y="700120"/>
                  </a:cubicBezTo>
                  <a:cubicBezTo>
                    <a:pt x="3319551" y="671096"/>
                    <a:pt x="3325435" y="625598"/>
                    <a:pt x="3325435" y="563626"/>
                  </a:cubicBezTo>
                  <a:lnTo>
                    <a:pt x="3325435" y="457726"/>
                  </a:lnTo>
                  <a:cubicBezTo>
                    <a:pt x="3325435" y="391048"/>
                    <a:pt x="3318571" y="347118"/>
                    <a:pt x="3304843" y="325938"/>
                  </a:cubicBezTo>
                  <a:cubicBezTo>
                    <a:pt x="3291115" y="304758"/>
                    <a:pt x="3269739" y="294168"/>
                    <a:pt x="3240714" y="294168"/>
                  </a:cubicBezTo>
                  <a:cubicBezTo>
                    <a:pt x="3207767" y="294168"/>
                    <a:pt x="3185215" y="305347"/>
                    <a:pt x="3173056" y="327703"/>
                  </a:cubicBezTo>
                  <a:cubicBezTo>
                    <a:pt x="3160897" y="350060"/>
                    <a:pt x="3154817" y="397715"/>
                    <a:pt x="3154817" y="470669"/>
                  </a:cubicBezTo>
                  <a:lnTo>
                    <a:pt x="3154817" y="627167"/>
                  </a:lnTo>
                  <a:lnTo>
                    <a:pt x="2679441" y="627167"/>
                  </a:lnTo>
                  <a:lnTo>
                    <a:pt x="2679441" y="464786"/>
                  </a:lnTo>
                  <a:cubicBezTo>
                    <a:pt x="2679441" y="282794"/>
                    <a:pt x="2721017" y="159831"/>
                    <a:pt x="2804169" y="95899"/>
                  </a:cubicBezTo>
                  <a:cubicBezTo>
                    <a:pt x="2887320" y="31966"/>
                    <a:pt x="3019500" y="0"/>
                    <a:pt x="3200707" y="0"/>
                  </a:cubicBezTo>
                  <a:cubicBezTo>
                    <a:pt x="3427413" y="0"/>
                    <a:pt x="3581165" y="44291"/>
                    <a:pt x="3661963" y="132872"/>
                  </a:cubicBezTo>
                  <a:cubicBezTo>
                    <a:pt x="3742761" y="221453"/>
                    <a:pt x="3783160" y="344526"/>
                    <a:pt x="3783160" y="502090"/>
                  </a:cubicBezTo>
                  <a:cubicBezTo>
                    <a:pt x="3783160" y="608701"/>
                    <a:pt x="3768648" y="685721"/>
                    <a:pt x="3739623" y="733150"/>
                  </a:cubicBezTo>
                  <a:cubicBezTo>
                    <a:pt x="3710599" y="780578"/>
                    <a:pt x="3659610" y="823891"/>
                    <a:pt x="3586656" y="863089"/>
                  </a:cubicBezTo>
                  <a:cubicBezTo>
                    <a:pt x="3658825" y="887419"/>
                    <a:pt x="3712560" y="927252"/>
                    <a:pt x="3747860" y="982586"/>
                  </a:cubicBezTo>
                  <a:cubicBezTo>
                    <a:pt x="3783160" y="1037920"/>
                    <a:pt x="3800810" y="1167621"/>
                    <a:pt x="3800810" y="1371687"/>
                  </a:cubicBezTo>
                  <a:cubicBezTo>
                    <a:pt x="3800810" y="1523160"/>
                    <a:pt x="3783552" y="1640689"/>
                    <a:pt x="3749037" y="1724276"/>
                  </a:cubicBezTo>
                  <a:cubicBezTo>
                    <a:pt x="3714521" y="1807862"/>
                    <a:pt x="3647705" y="1851940"/>
                    <a:pt x="3570183" y="1914998"/>
                  </a:cubicBezTo>
                  <a:lnTo>
                    <a:pt x="4389185" y="1915347"/>
                  </a:lnTo>
                </a:path>
              </a:pathLst>
            </a:custGeom>
            <a:noFill/>
            <a:ln w="38100">
              <a:solidFill>
                <a:schemeClr val="bg1"/>
              </a:solidFill>
            </a:ln>
            <a:effectLst/>
          </p:spPr>
          <p:txBody>
            <a:bodyPr rot="0" spcFirstLastPara="0" vertOverflow="overflow" horzOverflow="overflow" vert="horz" wrap="square" lIns="121883" tIns="60941" rIns="121883" bIns="60941" numCol="1" spcCol="0" rtlCol="0" fromWordArt="0" anchor="t" anchorCtr="0" forceAA="0" compatLnSpc="1">
              <a:noAutofit/>
            </a:bodyPr>
            <a:lstStyle/>
            <a:p>
              <a:pPr algn="ctr"/>
              <a:endParaRPr lang="zh-CN" altLang="en-US" sz="15730" dirty="0">
                <a:latin typeface="思源黑体 HW" panose="020B0500000000000000" charset="-122"/>
                <a:ea typeface="PangMenZhengDao" panose="02010600030101010101" pitchFamily="2" charset="-122"/>
                <a:sym typeface="思源黑体 HW" panose="020B0500000000000000" charset="-122"/>
              </a:endParaRPr>
            </a:p>
          </p:txBody>
        </p:sp>
        <p:grpSp>
          <p:nvGrpSpPr>
            <p:cNvPr id="17" name="组合 92"/>
            <p:cNvGrpSpPr/>
            <p:nvPr/>
          </p:nvGrpSpPr>
          <p:grpSpPr>
            <a:xfrm rot="0">
              <a:off x="7407" y="9027"/>
              <a:ext cx="281" cy="290"/>
              <a:chOff x="2218721" y="3717673"/>
              <a:chExt cx="248226" cy="248226"/>
            </a:xfrm>
            <a:solidFill>
              <a:srgbClr val="040822"/>
            </a:solidFill>
          </p:grpSpPr>
          <p:sp>
            <p:nvSpPr>
              <p:cNvPr id="97" name="椭圆 96"/>
              <p:cNvSpPr/>
              <p:nvPr/>
            </p:nvSpPr>
            <p:spPr>
              <a:xfrm>
                <a:off x="2218721" y="3717673"/>
                <a:ext cx="248226" cy="24822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sp>
            <p:nvSpPr>
              <p:cNvPr id="98" name="椭圆 97"/>
              <p:cNvSpPr/>
              <p:nvPr/>
            </p:nvSpPr>
            <p:spPr>
              <a:xfrm>
                <a:off x="2262420" y="3763753"/>
                <a:ext cx="156066" cy="15606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grpSp>
        <p:grpSp>
          <p:nvGrpSpPr>
            <p:cNvPr id="19" name="组合 93"/>
            <p:cNvGrpSpPr/>
            <p:nvPr/>
          </p:nvGrpSpPr>
          <p:grpSpPr>
            <a:xfrm rot="0">
              <a:off x="12477" y="9027"/>
              <a:ext cx="281" cy="290"/>
              <a:chOff x="2218721" y="3717673"/>
              <a:chExt cx="248226" cy="248226"/>
            </a:xfrm>
            <a:solidFill>
              <a:srgbClr val="040822"/>
            </a:solidFill>
          </p:grpSpPr>
          <p:sp>
            <p:nvSpPr>
              <p:cNvPr id="95" name="椭圆 94"/>
              <p:cNvSpPr/>
              <p:nvPr/>
            </p:nvSpPr>
            <p:spPr>
              <a:xfrm>
                <a:off x="2218721" y="3717673"/>
                <a:ext cx="248226" cy="24822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sp>
            <p:nvSpPr>
              <p:cNvPr id="96" name="椭圆 95"/>
              <p:cNvSpPr/>
              <p:nvPr/>
            </p:nvSpPr>
            <p:spPr>
              <a:xfrm>
                <a:off x="2262420" y="3763753"/>
                <a:ext cx="156066" cy="156066"/>
              </a:xfrm>
              <a:prstGeom prst="ellipse">
                <a:avLst/>
              </a:prstGeom>
              <a:grp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思源黑体 HW" panose="020B0500000000000000" charset="-122"/>
                  <a:ea typeface="PangMenZhengDao" panose="02010600030101010101" pitchFamily="2" charset="-122"/>
                  <a:sym typeface="思源黑体 HW" panose="020B0500000000000000" charset="-122"/>
                </a:endParaRPr>
              </a:p>
            </p:txBody>
          </p:sp>
        </p:grpSp>
      </p:grpSp>
      <p:sp>
        <p:nvSpPr>
          <p:cNvPr id="28" name="文本框 27"/>
          <p:cNvSpPr txBox="1"/>
          <p:nvPr/>
        </p:nvSpPr>
        <p:spPr>
          <a:xfrm>
            <a:off x="1868805" y="2272665"/>
            <a:ext cx="2193290" cy="645160"/>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lstStyle/>
          <a:p>
            <a:pPr algn="ctr"/>
            <a:r>
              <a:rPr lang="en-US" altLang="zh-CN" sz="36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CONTENTS</a:t>
            </a:r>
            <a:endParaRPr lang="en-US" altLang="zh-CN" sz="36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9" name="文本框 28"/>
          <p:cNvSpPr txBox="1"/>
          <p:nvPr/>
        </p:nvSpPr>
        <p:spPr>
          <a:xfrm>
            <a:off x="1738630" y="1338580"/>
            <a:ext cx="2477135" cy="1014730"/>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lstStyle/>
          <a:p>
            <a:pPr algn="ctr"/>
            <a:r>
              <a:rPr lang="zh-CN" altLang="en-US" sz="60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目录</a:t>
            </a:r>
            <a:endParaRPr lang="zh-CN" altLang="en-US" sz="6000" b="1"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30" name="Freeform 5"/>
          <p:cNvSpPr/>
          <p:nvPr/>
        </p:nvSpPr>
        <p:spPr bwMode="auto">
          <a:xfrm>
            <a:off x="1755140" y="568325"/>
            <a:ext cx="2442845" cy="988060"/>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31" name="Freeform 6"/>
          <p:cNvSpPr/>
          <p:nvPr/>
        </p:nvSpPr>
        <p:spPr bwMode="auto">
          <a:xfrm>
            <a:off x="1755140" y="2631440"/>
            <a:ext cx="2442845" cy="990600"/>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32" name="Freeform 8"/>
          <p:cNvSpPr/>
          <p:nvPr/>
        </p:nvSpPr>
        <p:spPr bwMode="auto">
          <a:xfrm>
            <a:off x="1841500" y="2631440"/>
            <a:ext cx="2269490" cy="883920"/>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33" name="Freeform 9"/>
          <p:cNvSpPr/>
          <p:nvPr/>
        </p:nvSpPr>
        <p:spPr bwMode="auto">
          <a:xfrm>
            <a:off x="1841500" y="677545"/>
            <a:ext cx="2269490" cy="878840"/>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solidFill>
            <a:schemeClr val="bg1"/>
          </a:solid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1" name="矩形 20"/>
          <p:cNvSpPr/>
          <p:nvPr/>
        </p:nvSpPr>
        <p:spPr>
          <a:xfrm>
            <a:off x="8536305" y="4474845"/>
            <a:ext cx="1758950" cy="429895"/>
          </a:xfrm>
          <a:prstGeom prst="rect">
            <a:avLst/>
          </a:prstGeom>
          <a:solidFill>
            <a:srgbClr val="0082C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865" b="1">
              <a:solidFill>
                <a:schemeClr val="bg1">
                  <a:lumMod val="95000"/>
                </a:schemeClr>
              </a:solidFill>
              <a:latin typeface="思源黑体 HW" panose="020B0500000000000000" charset="-122"/>
              <a:ea typeface="PangMenZhengDao" panose="02010600030101010101" pitchFamily="2" charset="-122"/>
              <a:sym typeface="思源黑体 HW" panose="020B0500000000000000" charset="-122"/>
            </a:endParaRPr>
          </a:p>
        </p:txBody>
      </p:sp>
      <p:pic>
        <p:nvPicPr>
          <p:cNvPr id="23" name="图片 22"/>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66000"/>
                    </a14:imgEffect>
                  </a14:imgLayer>
                </a14:imgProps>
              </a:ext>
            </a:extLst>
          </a:blip>
          <a:srcRect t="76775"/>
          <a:stretch>
            <a:fillRect/>
          </a:stretch>
        </p:blipFill>
        <p:spPr>
          <a:xfrm rot="16200000" flipH="1">
            <a:off x="8277225" y="4664075"/>
            <a:ext cx="568960" cy="51435"/>
          </a:xfrm>
          <a:prstGeom prst="rect">
            <a:avLst/>
          </a:prstGeom>
          <a:solidFill>
            <a:srgbClr val="0082CE"/>
          </a:solidFill>
        </p:spPr>
      </p:pic>
      <p:sp>
        <p:nvSpPr>
          <p:cNvPr id="24" name="文本框 50"/>
          <p:cNvSpPr txBox="1"/>
          <p:nvPr/>
        </p:nvSpPr>
        <p:spPr>
          <a:xfrm>
            <a:off x="8627745" y="4521835"/>
            <a:ext cx="1667510" cy="337185"/>
          </a:xfrm>
          <a:prstGeom prst="rect">
            <a:avLst/>
          </a:prstGeom>
          <a:noFill/>
          <a:extLst>
            <a:ext uri="{909E8E84-426E-40DD-AFC4-6F175D3DCCD1}">
              <a14:hiddenFill xmlns:a14="http://schemas.microsoft.com/office/drawing/2010/main">
                <a:solidFill>
                  <a:schemeClr val="bg1"/>
                </a:solidFill>
              </a14:hiddenFill>
            </a:ext>
          </a:extLst>
        </p:spPr>
        <p:txBody>
          <a:bodyPr wrap="square" rtlCol="0">
            <a:spAutoFit/>
          </a:bodyPr>
          <a:p>
            <a:pPr algn="ctr"/>
            <a:r>
              <a:rPr lang="zh-CN" altLang="en-US" sz="1600"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rPr>
              <a:t>部分功能演示</a:t>
            </a:r>
            <a:endParaRPr lang="zh-CN" altLang="en-US" sz="1600" dirty="0">
              <a:solidFill>
                <a:schemeClr val="bg1"/>
              </a:solidFill>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pic>
        <p:nvPicPr>
          <p:cNvPr id="38" name="图片 37" descr="富农"/>
          <p:cNvPicPr>
            <a:picLocks noChangeAspect="1"/>
          </p:cNvPicPr>
          <p:nvPr/>
        </p:nvPicPr>
        <p:blipFill>
          <a:blip r:embed="rId4"/>
          <a:stretch>
            <a:fillRect/>
          </a:stretch>
        </p:blipFill>
        <p:spPr>
          <a:xfrm>
            <a:off x="10178415" y="189865"/>
            <a:ext cx="1440815" cy="608965"/>
          </a:xfrm>
          <a:prstGeom prst="rect">
            <a:avLst/>
          </a:prstGeom>
        </p:spPr>
      </p:pic>
      <p:grpSp>
        <p:nvGrpSpPr>
          <p:cNvPr id="45" name="组合 44"/>
          <p:cNvGrpSpPr/>
          <p:nvPr/>
        </p:nvGrpSpPr>
        <p:grpSpPr>
          <a:xfrm>
            <a:off x="603885" y="59055"/>
            <a:ext cx="4745355" cy="4123055"/>
            <a:chOff x="338" y="691"/>
            <a:chExt cx="9825" cy="8731"/>
          </a:xfrm>
        </p:grpSpPr>
        <p:sp>
          <p:nvSpPr>
            <p:cNvPr id="41" name="Line 13"/>
            <p:cNvSpPr>
              <a:spLocks noChangeShapeType="1"/>
            </p:cNvSpPr>
            <p:nvPr/>
          </p:nvSpPr>
          <p:spPr bwMode="auto">
            <a:xfrm flipH="1" flipV="1">
              <a:off x="795" y="1441"/>
              <a:ext cx="1928" cy="1928"/>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42" name="Line 14"/>
            <p:cNvSpPr>
              <a:spLocks noChangeShapeType="1"/>
            </p:cNvSpPr>
            <p:nvPr/>
          </p:nvSpPr>
          <p:spPr bwMode="auto">
            <a:xfrm flipH="1" flipV="1">
              <a:off x="338" y="691"/>
              <a:ext cx="1370" cy="1368"/>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43" name="Line 15"/>
            <p:cNvSpPr>
              <a:spLocks noChangeShapeType="1"/>
            </p:cNvSpPr>
            <p:nvPr/>
          </p:nvSpPr>
          <p:spPr bwMode="auto">
            <a:xfrm>
              <a:off x="7780" y="6745"/>
              <a:ext cx="1933" cy="1928"/>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44" name="Line 16"/>
            <p:cNvSpPr>
              <a:spLocks noChangeShapeType="1"/>
            </p:cNvSpPr>
            <p:nvPr/>
          </p:nvSpPr>
          <p:spPr bwMode="auto">
            <a:xfrm>
              <a:off x="8795" y="8058"/>
              <a:ext cx="1368" cy="1365"/>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pic>
        <p:nvPicPr>
          <p:cNvPr id="2" name="图片 1" descr="timg[1]"/>
          <p:cNvPicPr>
            <a:picLocks noChangeAspect="1"/>
          </p:cNvPicPr>
          <p:nvPr/>
        </p:nvPicPr>
        <p:blipFill>
          <a:blip r:embed="rId5"/>
          <a:stretch>
            <a:fillRect/>
          </a:stretch>
        </p:blipFill>
        <p:spPr>
          <a:xfrm>
            <a:off x="9067800" y="144780"/>
            <a:ext cx="948055" cy="654050"/>
          </a:xfrm>
          <a:prstGeom prst="rect">
            <a:avLst/>
          </a:prstGeom>
        </p:spPr>
      </p:pic>
      <p:sp>
        <p:nvSpPr>
          <p:cNvPr id="6" name="išľíďè"/>
          <p:cNvSpPr/>
          <p:nvPr/>
        </p:nvSpPr>
        <p:spPr bwMode="auto">
          <a:xfrm>
            <a:off x="3815715" y="5013325"/>
            <a:ext cx="2369820" cy="779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p>
            <a:pPr marL="0" marR="0" lvl="0" indent="0" algn="l" defTabSz="913765" rtl="0" eaLnBrk="1" fontAlgn="auto" latinLnBrk="0" hangingPunct="1">
              <a:lnSpc>
                <a:spcPct val="120000"/>
              </a:lnSpc>
              <a:spcBef>
                <a:spcPct val="0"/>
              </a:spcBef>
              <a:spcAft>
                <a:spcPts val="0"/>
              </a:spcAft>
              <a:buClrTx/>
              <a:buSzTx/>
              <a:buFontTx/>
              <a:buNone/>
              <a:defRPr/>
            </a:pPr>
            <a:r>
              <a:rPr lang="zh-CN" altLang="en-US" sz="1200" noProof="0" dirty="0">
                <a:ln>
                  <a:noFill/>
                </a:ln>
                <a:solidFill>
                  <a:schemeClr val="bg1"/>
                </a:solidFill>
                <a:effectLst/>
                <a:uLnTx/>
                <a:uFillTx/>
                <a:latin typeface="宋体" panose="02010600030101010101" pitchFamily="2" charset="-122"/>
                <a:ea typeface="宋体" panose="02010600030101010101" pitchFamily="2" charset="-122"/>
                <a:sym typeface="思源黑体 HW" panose="020B0500000000000000" charset="-122"/>
              </a:rPr>
              <a:t>◎ 功能矩阵</a:t>
            </a:r>
            <a:endParaRPr lang="zh-CN" altLang="en-US" sz="1200" noProof="0" dirty="0">
              <a:ln>
                <a:noFill/>
              </a:ln>
              <a:solidFill>
                <a:schemeClr val="bg1"/>
              </a:solidFill>
              <a:effectLst/>
              <a:uLnTx/>
              <a:uFillTx/>
              <a:latin typeface="宋体" panose="02010600030101010101" pitchFamily="2" charset="-122"/>
              <a:ea typeface="宋体" panose="02010600030101010101" pitchFamily="2" charset="-122"/>
              <a:sym typeface="思源黑体 HW" panose="020B0500000000000000" charset="-122"/>
            </a:endParaRPr>
          </a:p>
        </p:txBody>
      </p:sp>
      <p:sp>
        <p:nvSpPr>
          <p:cNvPr id="8" name="išľíďè"/>
          <p:cNvSpPr/>
          <p:nvPr/>
        </p:nvSpPr>
        <p:spPr bwMode="auto">
          <a:xfrm>
            <a:off x="3815715" y="5314950"/>
            <a:ext cx="2369820" cy="7791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rIns="90000" anchor="t" anchorCtr="0">
            <a:noAutofit/>
          </a:bodyPr>
          <a:p>
            <a:pPr marL="0" marR="0" lvl="0" indent="0" algn="l" defTabSz="913765" rtl="0" eaLnBrk="1" fontAlgn="auto" latinLnBrk="0" hangingPunct="1">
              <a:lnSpc>
                <a:spcPct val="120000"/>
              </a:lnSpc>
              <a:spcBef>
                <a:spcPct val="0"/>
              </a:spcBef>
              <a:spcAft>
                <a:spcPts val="0"/>
              </a:spcAft>
              <a:buClrTx/>
              <a:buSzTx/>
              <a:buFontTx/>
              <a:buNone/>
              <a:defRPr/>
            </a:pPr>
            <a:r>
              <a:rPr lang="zh-CN" altLang="en-US" sz="1200" noProof="0" dirty="0">
                <a:ln>
                  <a:noFill/>
                </a:ln>
                <a:solidFill>
                  <a:schemeClr val="bg1"/>
                </a:solidFill>
                <a:effectLst/>
                <a:uLnTx/>
                <a:uFillTx/>
                <a:latin typeface="宋体" panose="02010600030101010101" pitchFamily="2" charset="-122"/>
                <a:ea typeface="宋体" panose="02010600030101010101" pitchFamily="2" charset="-122"/>
                <a:sym typeface="思源黑体 HW" panose="020B0500000000000000" charset="-122"/>
              </a:rPr>
              <a:t>◎ 三化助力 提升效率</a:t>
            </a:r>
            <a:endParaRPr lang="zh-CN" altLang="en-US" sz="1200" noProof="0" dirty="0">
              <a:ln>
                <a:noFill/>
              </a:ln>
              <a:solidFill>
                <a:schemeClr val="bg1"/>
              </a:solidFill>
              <a:effectLst/>
              <a:uLnTx/>
              <a:uFillTx/>
              <a:latin typeface="宋体" panose="02010600030101010101" pitchFamily="2" charset="-122"/>
              <a:ea typeface="宋体" panose="02010600030101010101" pitchFamily="2" charset="-122"/>
              <a:sym typeface="思源黑体 HW" panose="020B0500000000000000" charset="-122"/>
            </a:endParaRPr>
          </a:p>
        </p:txBody>
      </p:sp>
    </p:spTree>
    <p:custDataLst>
      <p:tags r:id="rId6"/>
    </p:custData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7" name="文本框 6"/>
          <p:cNvSpPr txBox="1"/>
          <p:nvPr/>
        </p:nvSpPr>
        <p:spPr>
          <a:xfrm>
            <a:off x="5291138" y="4237990"/>
            <a:ext cx="1706880" cy="460375"/>
          </a:xfrm>
          <a:prstGeom prst="rect">
            <a:avLst/>
          </a:prstGeom>
          <a:noFill/>
        </p:spPr>
        <p:txBody>
          <a:bodyPr wrap="none" rtlCol="0" anchor="t">
            <a:spAutoFit/>
          </a:bodyPr>
          <a:lstStyle/>
          <a:p>
            <a:pPr algn="ctr"/>
            <a:r>
              <a:rPr lang="zh-CN" altLang="en-US" sz="2400">
                <a:solidFill>
                  <a:schemeClr val="bg1"/>
                </a:solidFill>
                <a:latin typeface="思源黑体" panose="020B0500000000000000" charset="-122"/>
                <a:ea typeface="思源黑体" panose="020B0500000000000000" charset="-122"/>
                <a:cs typeface="思源黑体" panose="020B0500000000000000" charset="-122"/>
                <a:sym typeface="+mn-ea"/>
              </a:rPr>
              <a:t>20</a:t>
            </a:r>
            <a:r>
              <a:rPr lang="en-US" altLang="zh-CN" sz="2400">
                <a:solidFill>
                  <a:schemeClr val="bg1"/>
                </a:solidFill>
                <a:latin typeface="思源黑体" panose="020B0500000000000000" charset="-122"/>
                <a:ea typeface="思源黑体" panose="020B0500000000000000" charset="-122"/>
                <a:cs typeface="思源黑体" panose="020B0500000000000000" charset="-122"/>
                <a:sym typeface="+mn-ea"/>
              </a:rPr>
              <a:t>20</a:t>
            </a:r>
            <a:r>
              <a:rPr lang="zh-CN" altLang="en-US" sz="2400">
                <a:solidFill>
                  <a:schemeClr val="bg1"/>
                </a:solidFill>
                <a:latin typeface="思源黑体" panose="020B0500000000000000" charset="-122"/>
                <a:ea typeface="思源黑体" panose="020B0500000000000000" charset="-122"/>
                <a:cs typeface="思源黑体" panose="020B0500000000000000" charset="-122"/>
                <a:sym typeface="+mn-ea"/>
              </a:rPr>
              <a:t>年</a:t>
            </a:r>
            <a:r>
              <a:rPr lang="en-US" altLang="zh-CN" sz="2400">
                <a:solidFill>
                  <a:schemeClr val="bg1"/>
                </a:solidFill>
                <a:latin typeface="思源黑体" panose="020B0500000000000000" charset="-122"/>
                <a:ea typeface="思源黑体" panose="020B0500000000000000" charset="-122"/>
                <a:cs typeface="思源黑体" panose="020B0500000000000000" charset="-122"/>
                <a:sym typeface="+mn-ea"/>
              </a:rPr>
              <a:t>10</a:t>
            </a:r>
            <a:r>
              <a:rPr lang="zh-CN" altLang="en-US" sz="2400">
                <a:solidFill>
                  <a:schemeClr val="bg1"/>
                </a:solidFill>
                <a:latin typeface="思源黑体" panose="020B0500000000000000" charset="-122"/>
                <a:ea typeface="思源黑体" panose="020B0500000000000000" charset="-122"/>
                <a:cs typeface="思源黑体" panose="020B0500000000000000" charset="-122"/>
                <a:sym typeface="+mn-ea"/>
              </a:rPr>
              <a:t>月</a:t>
            </a:r>
            <a:endParaRPr lang="zh-CN" altLang="en-US" sz="2400">
              <a:solidFill>
                <a:schemeClr val="bg1"/>
              </a:solidFill>
              <a:latin typeface="思源黑体" panose="020B0500000000000000" charset="-122"/>
              <a:ea typeface="思源黑体" panose="020B0500000000000000" charset="-122"/>
              <a:cs typeface="思源黑体" panose="020B0500000000000000" charset="-122"/>
              <a:sym typeface="+mn-ea"/>
            </a:endParaRPr>
          </a:p>
        </p:txBody>
      </p:sp>
      <p:sp>
        <p:nvSpPr>
          <p:cNvPr id="4" name="文本框 3"/>
          <p:cNvSpPr txBox="1"/>
          <p:nvPr/>
        </p:nvSpPr>
        <p:spPr>
          <a:xfrm>
            <a:off x="2893695" y="2955290"/>
            <a:ext cx="6806565" cy="706755"/>
          </a:xfrm>
          <a:prstGeom prst="rect">
            <a:avLst/>
          </a:prstGeom>
          <a:noFill/>
        </p:spPr>
        <p:txBody>
          <a:bodyPr wrap="square" rtlCol="0">
            <a:spAutoFit/>
          </a:bodyPr>
          <a:lstStyle/>
          <a:p>
            <a:pPr algn="ctr" defTabSz="914400">
              <a:spcBef>
                <a:spcPts val="0"/>
              </a:spcBef>
            </a:pPr>
            <a:r>
              <a:rPr lang="zh-CN" altLang="en-US" sz="4000" dirty="0" smtClean="0">
                <a:gradFill>
                  <a:gsLst>
                    <a:gs pos="21000">
                      <a:schemeClr val="bg1">
                        <a:lumMod val="65000"/>
                      </a:schemeClr>
                    </a:gs>
                    <a:gs pos="88000">
                      <a:schemeClr val="bg1">
                        <a:lumMod val="95000"/>
                      </a:schemeClr>
                    </a:gs>
                  </a:gsLst>
                  <a:lin ang="5400000"/>
                </a:gradFill>
                <a:effectLst/>
                <a:latin typeface="思源黑体" panose="020B0500000000000000" charset="-122"/>
                <a:ea typeface="思源黑体" panose="020B0500000000000000" charset="-122"/>
                <a:sym typeface="+mn-ea"/>
              </a:rPr>
              <a:t>汇报完毕！谢谢观看！</a:t>
            </a:r>
            <a:endParaRPr lang="zh-CN" altLang="en-US" sz="4000" dirty="0" smtClean="0">
              <a:gradFill>
                <a:gsLst>
                  <a:gs pos="21000">
                    <a:schemeClr val="bg1">
                      <a:lumMod val="65000"/>
                    </a:schemeClr>
                  </a:gs>
                  <a:gs pos="88000">
                    <a:schemeClr val="bg1">
                      <a:lumMod val="95000"/>
                    </a:schemeClr>
                  </a:gs>
                </a:gsLst>
                <a:lin ang="5400000"/>
              </a:gradFill>
              <a:effectLst/>
              <a:latin typeface="思源黑体" panose="020B0500000000000000" charset="-122"/>
              <a:ea typeface="思源黑体" panose="020B0500000000000000" charset="-122"/>
              <a:sym typeface="+mn-ea"/>
            </a:endParaRPr>
          </a:p>
        </p:txBody>
      </p:sp>
      <p:pic>
        <p:nvPicPr>
          <p:cNvPr id="5" name="图片 4" descr="富农"/>
          <p:cNvPicPr>
            <a:picLocks noChangeAspect="1"/>
          </p:cNvPicPr>
          <p:nvPr/>
        </p:nvPicPr>
        <p:blipFill>
          <a:blip r:embed="rId2"/>
          <a:stretch>
            <a:fillRect/>
          </a:stretch>
        </p:blipFill>
        <p:spPr>
          <a:xfrm>
            <a:off x="6446520" y="1306195"/>
            <a:ext cx="2296160" cy="970915"/>
          </a:xfrm>
          <a:prstGeom prst="rect">
            <a:avLst/>
          </a:prstGeom>
        </p:spPr>
      </p:pic>
      <p:sp>
        <p:nvSpPr>
          <p:cNvPr id="8" name="文本框 7"/>
          <p:cNvSpPr txBox="1"/>
          <p:nvPr/>
        </p:nvSpPr>
        <p:spPr>
          <a:xfrm>
            <a:off x="5786120" y="1450975"/>
            <a:ext cx="717550" cy="645160"/>
          </a:xfrm>
          <a:prstGeom prst="rect">
            <a:avLst/>
          </a:prstGeom>
          <a:noFill/>
        </p:spPr>
        <p:txBody>
          <a:bodyPr wrap="square" rtlCol="0">
            <a:spAutoFit/>
          </a:bodyPr>
          <a:p>
            <a:r>
              <a:rPr lang="en-US" altLang="zh-CN" sz="3600">
                <a:solidFill>
                  <a:schemeClr val="bg1"/>
                </a:solidFill>
              </a:rPr>
              <a:t>&amp;</a:t>
            </a:r>
            <a:endParaRPr lang="en-US" altLang="zh-CN" sz="3600">
              <a:solidFill>
                <a:schemeClr val="bg1"/>
              </a:solidFill>
            </a:endParaRPr>
          </a:p>
        </p:txBody>
      </p:sp>
      <p:pic>
        <p:nvPicPr>
          <p:cNvPr id="3" name="图片 2" descr="timg[1]"/>
          <p:cNvPicPr>
            <a:picLocks noChangeAspect="1"/>
          </p:cNvPicPr>
          <p:nvPr/>
        </p:nvPicPr>
        <p:blipFill>
          <a:blip r:embed="rId3"/>
          <a:stretch>
            <a:fillRect/>
          </a:stretch>
        </p:blipFill>
        <p:spPr>
          <a:xfrm>
            <a:off x="4128770" y="1450975"/>
            <a:ext cx="1343660" cy="927100"/>
          </a:xfrm>
          <a:prstGeom prst="rect">
            <a:avLst/>
          </a:prstGeom>
        </p:spPr>
      </p:pic>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0045" y="2309873"/>
            <a:ext cx="1976559" cy="1362188"/>
          </a:xfrm>
          <a:prstGeom prst="rect">
            <a:avLst/>
          </a:prstGeom>
          <a:noFill/>
          <a:ln w="25400">
            <a:noFill/>
          </a:ln>
          <a:effectLst>
            <a:outerShdw blurRad="393700" dist="63500" dir="8100000" sx="112000" sy="112000" algn="tr" rotWithShape="0">
              <a:prstClr val="black">
                <a:alpha val="40000"/>
              </a:prstClr>
            </a:outerShdw>
          </a:effectLst>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3</a:t>
            </a:r>
            <a:endParaRPr lang="en-US" altLang="zh-CN" sz="96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endParaRPr>
          </a:p>
        </p:txBody>
      </p:sp>
      <p:sp>
        <p:nvSpPr>
          <p:cNvPr id="7" name="文本框 6"/>
          <p:cNvSpPr txBox="1"/>
          <p:nvPr/>
        </p:nvSpPr>
        <p:spPr>
          <a:xfrm>
            <a:off x="2348706" y="3418018"/>
            <a:ext cx="1680268" cy="769441"/>
          </a:xfrm>
          <a:prstGeom prst="rect">
            <a:avLst/>
          </a:prstGeom>
          <a:noFill/>
        </p:spPr>
        <p:txBody>
          <a:bodyPr wrap="none" rtlCol="0">
            <a:spAutoFit/>
          </a:bodyPr>
          <a:lstStyle/>
          <a:p>
            <a:pPr lvl="0"/>
            <a:r>
              <a:rPr lang="en-US" altLang="zh-CN" sz="4400" spc="300" dirty="0">
                <a:solidFill>
                  <a:schemeClr val="bg1"/>
                </a:solidFill>
                <a:latin typeface="思源黑体 CN Normal" panose="020B0400000000000000" pitchFamily="34" charset="-122"/>
                <a:ea typeface="思源黑体 CN Regular" panose="020B0500000000000000" pitchFamily="34" charset="-122"/>
                <a:cs typeface="+mn-ea"/>
                <a:sym typeface="思源黑体 CN Normal" panose="020B0400000000000000" pitchFamily="34" charset="-122"/>
              </a:rPr>
              <a:t>PART</a:t>
            </a:r>
            <a:endParaRPr lang="en-US" altLang="zh-CN" sz="4400" spc="300" dirty="0">
              <a:solidFill>
                <a:schemeClr val="bg1"/>
              </a:solidFill>
              <a:latin typeface="思源黑体 CN Normal" panose="020B0400000000000000" pitchFamily="34" charset="-122"/>
              <a:ea typeface="思源黑体 CN Regular" panose="020B0500000000000000" pitchFamily="34" charset="-122"/>
              <a:cs typeface="+mn-ea"/>
              <a:sym typeface="思源黑体 CN Normal" panose="020B0400000000000000" pitchFamily="34" charset="-122"/>
            </a:endParaRPr>
          </a:p>
        </p:txBody>
      </p:sp>
      <p:sp>
        <p:nvSpPr>
          <p:cNvPr id="8" name="AutoShape 3"/>
          <p:cNvSpPr>
            <a:spLocks noChangeAspect="1" noChangeArrowheads="1" noTextEdit="1"/>
          </p:cNvSpPr>
          <p:nvPr/>
        </p:nvSpPr>
        <p:spPr bwMode="auto">
          <a:xfrm>
            <a:off x="0" y="709930"/>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9" name="组合 8"/>
          <p:cNvGrpSpPr/>
          <p:nvPr/>
        </p:nvGrpSpPr>
        <p:grpSpPr>
          <a:xfrm>
            <a:off x="1490663" y="1189513"/>
            <a:ext cx="3238500" cy="1309688"/>
            <a:chOff x="4478338" y="1241901"/>
            <a:chExt cx="3238500" cy="1309688"/>
          </a:xfrm>
          <a:solidFill>
            <a:schemeClr val="bg1"/>
          </a:solidFill>
        </p:grpSpPr>
        <p:sp>
          <p:nvSpPr>
            <p:cNvPr id="10"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1"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12" name="Line 13"/>
          <p:cNvSpPr>
            <a:spLocks noChangeShapeType="1"/>
          </p:cNvSpPr>
          <p:nvPr/>
        </p:nvSpPr>
        <p:spPr bwMode="auto">
          <a:xfrm flipH="1" flipV="1">
            <a:off x="279400" y="914876"/>
            <a:ext cx="1223963" cy="1223963"/>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3" name="Line 14"/>
          <p:cNvSpPr>
            <a:spLocks noChangeShapeType="1"/>
          </p:cNvSpPr>
          <p:nvPr/>
        </p:nvSpPr>
        <p:spPr bwMode="auto">
          <a:xfrm flipH="1" flipV="1">
            <a:off x="-11112" y="438626"/>
            <a:ext cx="869950" cy="868363"/>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14" name="组合 13"/>
          <p:cNvGrpSpPr/>
          <p:nvPr/>
        </p:nvGrpSpPr>
        <p:grpSpPr>
          <a:xfrm>
            <a:off x="1490663" y="3924300"/>
            <a:ext cx="3238500" cy="1312863"/>
            <a:chOff x="4478338" y="3976688"/>
            <a:chExt cx="3238500" cy="1312863"/>
          </a:xfrm>
          <a:solidFill>
            <a:schemeClr val="bg1"/>
          </a:solidFill>
        </p:grpSpPr>
        <p:sp>
          <p:nvSpPr>
            <p:cNvPr id="15"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6"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7"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18" name="Line 15"/>
          <p:cNvSpPr>
            <a:spLocks noChangeShapeType="1"/>
          </p:cNvSpPr>
          <p:nvPr/>
        </p:nvSpPr>
        <p:spPr bwMode="auto">
          <a:xfrm>
            <a:off x="4714875" y="4283075"/>
            <a:ext cx="1227138" cy="1223963"/>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9" name="Line 16"/>
          <p:cNvSpPr>
            <a:spLocks noChangeShapeType="1"/>
          </p:cNvSpPr>
          <p:nvPr/>
        </p:nvSpPr>
        <p:spPr bwMode="auto">
          <a:xfrm>
            <a:off x="5359400" y="5116513"/>
            <a:ext cx="868363" cy="866775"/>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2" name="文本框 21"/>
          <p:cNvSpPr txBox="1"/>
          <p:nvPr/>
        </p:nvSpPr>
        <p:spPr>
          <a:xfrm>
            <a:off x="3220720" y="2789555"/>
            <a:ext cx="6295390" cy="829945"/>
          </a:xfrm>
          <a:prstGeom prst="rect">
            <a:avLst/>
          </a:prstGeom>
        </p:spPr>
        <p:txBody>
          <a:bodyPr wrap="square" rtlCol="0">
            <a:spAutoFit/>
          </a:bodyPr>
          <a:lstStyle/>
          <a:p>
            <a:pPr algn="ctr"/>
            <a:r>
              <a:rPr lang="zh-CN" altLang="en-US" sz="48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甜头菜简介</a:t>
            </a:r>
            <a:endPar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endParaRPr>
          </a:p>
        </p:txBody>
      </p:sp>
      <p:pic>
        <p:nvPicPr>
          <p:cNvPr id="38" name="图片 37" descr="富农"/>
          <p:cNvPicPr>
            <a:picLocks noChangeAspect="1"/>
          </p:cNvPicPr>
          <p:nvPr/>
        </p:nvPicPr>
        <p:blipFill>
          <a:blip r:embed="rId2"/>
          <a:stretch>
            <a:fillRect/>
          </a:stretch>
        </p:blipFill>
        <p:spPr>
          <a:xfrm>
            <a:off x="10178415" y="189865"/>
            <a:ext cx="1440815" cy="608965"/>
          </a:xfrm>
          <a:prstGeom prst="rect">
            <a:avLst/>
          </a:prstGeom>
        </p:spPr>
      </p:pic>
      <p:pic>
        <p:nvPicPr>
          <p:cNvPr id="3" name="图片 2" descr="timg[1]"/>
          <p:cNvPicPr>
            <a:picLocks noChangeAspect="1"/>
          </p:cNvPicPr>
          <p:nvPr/>
        </p:nvPicPr>
        <p:blipFill>
          <a:blip r:embed="rId3"/>
          <a:stretch>
            <a:fillRect/>
          </a:stretch>
        </p:blipFill>
        <p:spPr>
          <a:xfrm>
            <a:off x="9095740" y="144780"/>
            <a:ext cx="948055" cy="654050"/>
          </a:xfrm>
          <a:prstGeom prst="rect">
            <a:avLst/>
          </a:prstGeom>
        </p:spPr>
      </p:pic>
    </p:spTree>
    <p:custDataLst>
      <p:tags r:id="rId4"/>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pic>
        <p:nvPicPr>
          <p:cNvPr id="38" name="图片 37" descr="富农"/>
          <p:cNvPicPr>
            <a:picLocks noChangeAspect="1"/>
          </p:cNvPicPr>
          <p:nvPr/>
        </p:nvPicPr>
        <p:blipFill>
          <a:blip r:embed="rId2"/>
          <a:stretch>
            <a:fillRect/>
          </a:stretch>
        </p:blipFill>
        <p:spPr>
          <a:xfrm>
            <a:off x="10178415" y="189865"/>
            <a:ext cx="1440815" cy="608965"/>
          </a:xfrm>
          <a:prstGeom prst="rect">
            <a:avLst/>
          </a:prstGeom>
        </p:spPr>
      </p:pic>
      <p:pic>
        <p:nvPicPr>
          <p:cNvPr id="3" name="图片 2" descr="timg[1]"/>
          <p:cNvPicPr>
            <a:picLocks noChangeAspect="1"/>
          </p:cNvPicPr>
          <p:nvPr/>
        </p:nvPicPr>
        <p:blipFill>
          <a:blip r:embed="rId3"/>
          <a:stretch>
            <a:fillRect/>
          </a:stretch>
        </p:blipFill>
        <p:spPr>
          <a:xfrm>
            <a:off x="9047480" y="144780"/>
            <a:ext cx="948055" cy="654050"/>
          </a:xfrm>
          <a:prstGeom prst="rect">
            <a:avLst/>
          </a:prstGeom>
        </p:spPr>
      </p:pic>
      <p:sp>
        <p:nvSpPr>
          <p:cNvPr id="4" name="文本框 3"/>
          <p:cNvSpPr txBox="1"/>
          <p:nvPr/>
        </p:nvSpPr>
        <p:spPr>
          <a:xfrm>
            <a:off x="1383030" y="144780"/>
            <a:ext cx="2553335" cy="583565"/>
          </a:xfrm>
          <a:prstGeom prst="rect">
            <a:avLst/>
          </a:prstGeom>
          <a:noFill/>
        </p:spPr>
        <p:txBody>
          <a:bodyPr wrap="square" rtlCol="0" anchor="t">
            <a:spAutoFit/>
          </a:bodyPr>
          <a:p>
            <a:r>
              <a:rPr lang="zh-CN" altLang="en-US" sz="32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甜头菜简介</a:t>
            </a:r>
            <a:endParaRPr lang="zh-CN" altLang="en-US" sz="3200"/>
          </a:p>
        </p:txBody>
      </p:sp>
      <p:sp>
        <p:nvSpPr>
          <p:cNvPr id="5" name="文本框 4"/>
          <p:cNvSpPr txBox="1"/>
          <p:nvPr/>
        </p:nvSpPr>
        <p:spPr>
          <a:xfrm>
            <a:off x="803275" y="1270000"/>
            <a:ext cx="10815955" cy="4707890"/>
          </a:xfrm>
          <a:prstGeom prst="rect">
            <a:avLst/>
          </a:prstGeom>
          <a:noFill/>
        </p:spPr>
        <p:txBody>
          <a:bodyPr wrap="square" rtlCol="0" anchor="t">
            <a:spAutoFit/>
          </a:bodyPr>
          <a:p>
            <a:pPr>
              <a:lnSpc>
                <a:spcPct val="150000"/>
              </a:lnSpc>
            </a:pPr>
            <a:r>
              <a:rPr lang="en-US" altLang="zh-CN" dirty="0" smtClean="0">
                <a:solidFill>
                  <a:schemeClr val="bg1"/>
                </a:solidFill>
                <a:latin typeface="思源黑体" panose="020B0500000000000000" charset="-122"/>
                <a:ea typeface="思源黑体" panose="020B0500000000000000" charset="-122"/>
                <a:cs typeface="思源黑体" panose="020B0500000000000000" charset="-122"/>
                <a:sym typeface="+mn-ea"/>
              </a:rPr>
              <a:t>  </a:t>
            </a:r>
            <a:r>
              <a:rPr lang="en-US" altLang="zh-CN" sz="2000" dirty="0" smtClean="0">
                <a:solidFill>
                  <a:schemeClr val="bg1"/>
                </a:solidFill>
                <a:latin typeface="思源黑体" panose="020B0500000000000000" charset="-122"/>
                <a:ea typeface="思源黑体" panose="020B0500000000000000" charset="-122"/>
                <a:cs typeface="思源黑体" panose="020B0500000000000000" charset="-122"/>
                <a:sym typeface="+mn-ea"/>
              </a:rPr>
              <a:t>  </a:t>
            </a:r>
            <a:r>
              <a:rPr sz="2000" dirty="0">
                <a:solidFill>
                  <a:schemeClr val="bg1"/>
                </a:solidFill>
                <a:latin typeface="思源黑体" panose="020B0500000000000000" charset="-122"/>
                <a:ea typeface="思源黑体" panose="020B0500000000000000" charset="-122"/>
                <a:cs typeface="思源黑体" panose="020B0500000000000000" charset="-122"/>
                <a:sym typeface="+mn-ea"/>
              </a:rPr>
              <a:t>上海甜头菜电子商务有限公司2015年注册成立于张江高科技园区，是一家致力于应用移动互联网和物联网技术助力新农业的高科技公司</a:t>
            </a:r>
            <a:r>
              <a:rPr 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a:t>
            </a:r>
            <a:endParaRPr lang="zh-CN" sz="2000" dirty="0">
              <a:solidFill>
                <a:schemeClr val="bg1"/>
              </a:solidFill>
              <a:latin typeface="思源黑体" panose="020B0500000000000000" charset="-122"/>
              <a:ea typeface="思源黑体" panose="020B0500000000000000" charset="-122"/>
              <a:cs typeface="思源黑体" panose="020B0500000000000000" charset="-122"/>
              <a:sym typeface="+mn-ea"/>
            </a:endParaRPr>
          </a:p>
          <a:p>
            <a:pPr>
              <a:lnSpc>
                <a:spcPct val="150000"/>
              </a:lnSpc>
            </a:pPr>
            <a:r>
              <a:rPr 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    甜头菜公司旗下的富农保农商贸通电子商务平台，是一个以互联网技术驱动为特点的新型大宗商品电商贸易平台。平台以豆粕为重点品类，借助SAAS为工厂和小贸易商（小B）以及家庭农（养殖）场提供交易服务，通过</a:t>
            </a:r>
            <a:r>
              <a:rPr lang="zh-CN" sz="2000" b="1" dirty="0">
                <a:solidFill>
                  <a:srgbClr val="FF0000"/>
                </a:solidFill>
                <a:latin typeface="思源黑体" panose="020B0500000000000000" charset="-122"/>
                <a:ea typeface="思源黑体" panose="020B0500000000000000" charset="-122"/>
                <a:cs typeface="思源黑体" panose="020B0500000000000000" charset="-122"/>
                <a:sym typeface="+mn-ea"/>
              </a:rPr>
              <a:t>交易线上化、客户提货预约系统、基差点价系统、线上找车系统、电子账务系统</a:t>
            </a:r>
            <a:r>
              <a:rPr 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等信息化工具</a:t>
            </a:r>
            <a:r>
              <a:rPr lang="zh-CN" sz="2000" dirty="0">
                <a:solidFill>
                  <a:srgbClr val="FF0000"/>
                </a:solidFill>
                <a:latin typeface="思源黑体" panose="020B0500000000000000" charset="-122"/>
                <a:ea typeface="思源黑体" panose="020B0500000000000000" charset="-122"/>
                <a:cs typeface="思源黑体" panose="020B0500000000000000" charset="-122"/>
                <a:sym typeface="+mn-ea"/>
              </a:rPr>
              <a:t>赋能粮油产业，服务产业链用户，提高行业效率</a:t>
            </a:r>
            <a:r>
              <a:rPr 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。目前在平台上交易的豆粕品牌涉及汇福、嘉吉、邦基、益海、中储粮、中海、一德等品牌20多</a:t>
            </a:r>
            <a:r>
              <a:rPr 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家油厂的豆粕产品。</a:t>
            </a:r>
            <a:endParaRPr lang="zh-CN" sz="2000" dirty="0">
              <a:solidFill>
                <a:schemeClr val="bg1"/>
              </a:solidFill>
              <a:latin typeface="思源黑体" panose="020B0500000000000000" charset="-122"/>
              <a:ea typeface="思源黑体" panose="020B0500000000000000" charset="-122"/>
              <a:cs typeface="思源黑体" panose="020B0500000000000000" charset="-122"/>
              <a:sym typeface="+mn-ea"/>
            </a:endParaRPr>
          </a:p>
          <a:p>
            <a:pPr>
              <a:lnSpc>
                <a:spcPct val="150000"/>
              </a:lnSpc>
            </a:pPr>
            <a:r>
              <a:rPr 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    富农保农商贸通电子商务平台</a:t>
            </a:r>
            <a:r>
              <a:rPr 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2018年交易额超10亿，2019年交易额近</a:t>
            </a:r>
            <a:r>
              <a:rPr lang="en-US" alt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5</a:t>
            </a:r>
            <a:r>
              <a:rPr 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0亿，是目前国内农资单品（豆粕）最大的撮合</a:t>
            </a:r>
            <a:r>
              <a:rPr lang="zh-CN" sz="2000" dirty="0">
                <a:solidFill>
                  <a:schemeClr val="bg1"/>
                </a:solidFill>
                <a:latin typeface="思源黑体" panose="020B0500000000000000" charset="-122"/>
                <a:ea typeface="思源黑体" panose="020B0500000000000000" charset="-122"/>
                <a:cs typeface="思源黑体" panose="020B0500000000000000" charset="-122"/>
                <a:sym typeface="+mn-ea"/>
              </a:rPr>
              <a:t>直销平台。</a:t>
            </a:r>
            <a:endParaRPr lang="zh-CN" sz="2000" dirty="0">
              <a:solidFill>
                <a:schemeClr val="bg1"/>
              </a:solidFill>
              <a:latin typeface="思源黑体" panose="020B0500000000000000" charset="-122"/>
              <a:ea typeface="思源黑体" panose="020B0500000000000000" charset="-122"/>
              <a:cs typeface="思源黑体" panose="020B0500000000000000" charset="-122"/>
              <a:sym typeface="+mn-ea"/>
            </a:endParaRPr>
          </a:p>
        </p:txBody>
      </p:sp>
    </p:spTree>
    <p:custDataLst>
      <p:tags r:id="rId4"/>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0045" y="2309873"/>
            <a:ext cx="1976559" cy="1362188"/>
          </a:xfrm>
          <a:prstGeom prst="rect">
            <a:avLst/>
          </a:prstGeom>
          <a:noFill/>
          <a:ln w="25400">
            <a:noFill/>
          </a:ln>
          <a:effectLst>
            <a:outerShdw blurRad="393700" dist="63500" dir="8100000" sx="112000" sy="112000" algn="tr" rotWithShape="0">
              <a:prstClr val="black">
                <a:alpha val="40000"/>
              </a:prstClr>
            </a:outerShdw>
          </a:effectLst>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2</a:t>
            </a:r>
            <a:endParaRPr lang="en-US" altLang="zh-CN" sz="96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endParaRPr>
          </a:p>
        </p:txBody>
      </p:sp>
      <p:sp>
        <p:nvSpPr>
          <p:cNvPr id="7" name="文本框 6"/>
          <p:cNvSpPr txBox="1"/>
          <p:nvPr/>
        </p:nvSpPr>
        <p:spPr>
          <a:xfrm>
            <a:off x="2120106" y="3540573"/>
            <a:ext cx="2145030" cy="768350"/>
          </a:xfrm>
          <a:prstGeom prst="rect">
            <a:avLst/>
          </a:prstGeom>
          <a:noFill/>
        </p:spPr>
        <p:txBody>
          <a:bodyPr wrap="none" rtlCol="0">
            <a:spAutoFit/>
          </a:bodyPr>
          <a:lstStyle/>
          <a:p>
            <a:pPr lvl="0"/>
            <a:r>
              <a:rPr lang="en-US" altLang="zh-CN" sz="4400" spc="300" dirty="0">
                <a:solidFill>
                  <a:schemeClr val="bg1"/>
                </a:solidFill>
                <a:latin typeface="方正正中黑简体" panose="02000000000000000000" charset="-122"/>
                <a:ea typeface="方正正中黑简体" panose="02000000000000000000" charset="-122"/>
                <a:cs typeface="+mn-ea"/>
                <a:sym typeface="思源黑体 CN Normal" panose="020B0400000000000000" pitchFamily="34" charset="-122"/>
              </a:rPr>
              <a:t>PART</a:t>
            </a:r>
            <a:endParaRPr lang="en-US" altLang="zh-CN" sz="4400" spc="300" dirty="0">
              <a:solidFill>
                <a:schemeClr val="bg1"/>
              </a:solidFill>
              <a:latin typeface="方正正中黑简体" panose="02000000000000000000" charset="-122"/>
              <a:ea typeface="方正正中黑简体" panose="02000000000000000000" charset="-122"/>
              <a:cs typeface="+mn-ea"/>
              <a:sym typeface="思源黑体 CN Normal" panose="020B0400000000000000" pitchFamily="34" charset="-122"/>
            </a:endParaRPr>
          </a:p>
        </p:txBody>
      </p:sp>
      <p:sp>
        <p:nvSpPr>
          <p:cNvPr id="8" name="AutoShape 3"/>
          <p:cNvSpPr>
            <a:spLocks noChangeAspect="1" noChangeArrowheads="1" noTextEdit="1"/>
          </p:cNvSpPr>
          <p:nvPr/>
        </p:nvSpPr>
        <p:spPr bwMode="auto">
          <a:xfrm>
            <a:off x="0" y="709930"/>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9" name="组合 8"/>
          <p:cNvGrpSpPr/>
          <p:nvPr/>
        </p:nvGrpSpPr>
        <p:grpSpPr>
          <a:xfrm>
            <a:off x="1490663" y="1189513"/>
            <a:ext cx="3238500" cy="1309688"/>
            <a:chOff x="4478338" y="1241901"/>
            <a:chExt cx="3238500" cy="1309688"/>
          </a:xfrm>
          <a:solidFill>
            <a:schemeClr val="bg1"/>
          </a:solidFill>
        </p:grpSpPr>
        <p:sp>
          <p:nvSpPr>
            <p:cNvPr id="10"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1"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12" name="Line 13"/>
          <p:cNvSpPr>
            <a:spLocks noChangeShapeType="1"/>
          </p:cNvSpPr>
          <p:nvPr/>
        </p:nvSpPr>
        <p:spPr bwMode="auto">
          <a:xfrm flipH="1" flipV="1">
            <a:off x="279400" y="914876"/>
            <a:ext cx="1223963" cy="1223963"/>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3" name="Line 14"/>
          <p:cNvSpPr>
            <a:spLocks noChangeShapeType="1"/>
          </p:cNvSpPr>
          <p:nvPr/>
        </p:nvSpPr>
        <p:spPr bwMode="auto">
          <a:xfrm flipH="1" flipV="1">
            <a:off x="-11112" y="438626"/>
            <a:ext cx="869950" cy="868363"/>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14" name="组合 13"/>
          <p:cNvGrpSpPr/>
          <p:nvPr/>
        </p:nvGrpSpPr>
        <p:grpSpPr>
          <a:xfrm>
            <a:off x="1490663" y="3924300"/>
            <a:ext cx="3238500" cy="1312863"/>
            <a:chOff x="4478338" y="3976688"/>
            <a:chExt cx="3238500" cy="1312863"/>
          </a:xfrm>
          <a:solidFill>
            <a:schemeClr val="bg1"/>
          </a:solidFill>
        </p:grpSpPr>
        <p:sp>
          <p:nvSpPr>
            <p:cNvPr id="15"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6"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7"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18" name="Line 15"/>
          <p:cNvSpPr>
            <a:spLocks noChangeShapeType="1"/>
          </p:cNvSpPr>
          <p:nvPr/>
        </p:nvSpPr>
        <p:spPr bwMode="auto">
          <a:xfrm>
            <a:off x="4714875" y="4283075"/>
            <a:ext cx="1227138" cy="1223963"/>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9" name="Line 16"/>
          <p:cNvSpPr>
            <a:spLocks noChangeShapeType="1"/>
          </p:cNvSpPr>
          <p:nvPr/>
        </p:nvSpPr>
        <p:spPr bwMode="auto">
          <a:xfrm>
            <a:off x="5359400" y="5116513"/>
            <a:ext cx="868363" cy="866775"/>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2" name="文本框 21"/>
          <p:cNvSpPr txBox="1"/>
          <p:nvPr/>
        </p:nvSpPr>
        <p:spPr>
          <a:xfrm>
            <a:off x="3776980" y="2789555"/>
            <a:ext cx="7031355" cy="829945"/>
          </a:xfrm>
          <a:prstGeom prst="rect">
            <a:avLst/>
          </a:prstGeom>
        </p:spPr>
        <p:txBody>
          <a:bodyPr wrap="square" rtlCol="0">
            <a:spAutoFit/>
          </a:bodyPr>
          <a:lstStyle/>
          <a:p>
            <a:pPr algn="ctr"/>
            <a:r>
              <a:rPr lang="en-US" altLang="zh-CN"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BSS</a:t>
            </a:r>
            <a:r>
              <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管理平台简介</a:t>
            </a:r>
            <a:endPar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endParaRPr>
          </a:p>
        </p:txBody>
      </p:sp>
      <p:pic>
        <p:nvPicPr>
          <p:cNvPr id="38" name="图片 37" descr="富农"/>
          <p:cNvPicPr>
            <a:picLocks noChangeAspect="1"/>
          </p:cNvPicPr>
          <p:nvPr/>
        </p:nvPicPr>
        <p:blipFill>
          <a:blip r:embed="rId2"/>
          <a:stretch>
            <a:fillRect/>
          </a:stretch>
        </p:blipFill>
        <p:spPr>
          <a:xfrm>
            <a:off x="10178415" y="189865"/>
            <a:ext cx="1440815" cy="608965"/>
          </a:xfrm>
          <a:prstGeom prst="rect">
            <a:avLst/>
          </a:prstGeom>
        </p:spPr>
      </p:pic>
      <p:pic>
        <p:nvPicPr>
          <p:cNvPr id="3" name="图片 2" descr="timg[1]"/>
          <p:cNvPicPr>
            <a:picLocks noChangeAspect="1"/>
          </p:cNvPicPr>
          <p:nvPr/>
        </p:nvPicPr>
        <p:blipFill>
          <a:blip r:embed="rId3"/>
          <a:stretch>
            <a:fillRect/>
          </a:stretch>
        </p:blipFill>
        <p:spPr>
          <a:xfrm>
            <a:off x="9095740" y="144780"/>
            <a:ext cx="948055" cy="654050"/>
          </a:xfrm>
          <a:prstGeom prst="rect">
            <a:avLst/>
          </a:prstGeom>
        </p:spPr>
      </p:pic>
    </p:spTree>
    <p:custDataLst>
      <p:tags r:id="rId4"/>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 name="梯形 122"/>
          <p:cNvSpPr/>
          <p:nvPr/>
        </p:nvSpPr>
        <p:spPr>
          <a:xfrm>
            <a:off x="646430" y="2435225"/>
            <a:ext cx="9537700" cy="805815"/>
          </a:xfrm>
          <a:prstGeom prst="trapezoid">
            <a:avLst>
              <a:gd name="adj" fmla="val 103176"/>
            </a:avLst>
          </a:prstGeom>
          <a:solidFill>
            <a:srgbClr val="5B9BD5">
              <a:lumMod val="75000"/>
              <a:alpha val="50000"/>
            </a:srgbClr>
          </a:solidFill>
          <a:ln w="6350" cap="flat" cmpd="sng" algn="ctr">
            <a:noFill/>
            <a:prstDash val="solid"/>
            <a:miter lim="800000"/>
          </a:ln>
          <a:effectLst/>
        </p:spPr>
        <p:txBody>
          <a:bodyPr rtlCol="0" anchor="ctr"/>
          <a:lstStyle/>
          <a:p>
            <a:pPr marL="0" marR="0" lvl="0" indent="0" algn="ctr" defTabSz="607695" eaLnBrk="0" fontAlgn="base" latinLnBrk="0" hangingPunct="0">
              <a:lnSpc>
                <a:spcPct val="100000"/>
              </a:lnSpc>
              <a:spcBef>
                <a:spcPct val="0"/>
              </a:spcBef>
              <a:spcAft>
                <a:spcPct val="0"/>
              </a:spcAft>
              <a:buClrTx/>
              <a:buSzTx/>
              <a:buFontTx/>
              <a:buNone/>
              <a:defRPr/>
            </a:pPr>
            <a:endParaRPr kumimoji="0" lang="zh-CN" altLang="en-US" sz="1195" b="0" i="0" u="none" strike="noStrike" kern="0" cap="none" spc="0" normalizeH="0" baseline="0" noProof="0" smtClean="0">
              <a:ln>
                <a:noFill/>
              </a:ln>
              <a:solidFill>
                <a:srgbClr val="000000"/>
              </a:solidFill>
              <a:effectLst/>
              <a:uLnTx/>
              <a:uFillTx/>
            </a:endParaRPr>
          </a:p>
        </p:txBody>
      </p:sp>
      <p:grpSp>
        <p:nvGrpSpPr>
          <p:cNvPr id="124" name="组合 123"/>
          <p:cNvGrpSpPr/>
          <p:nvPr/>
        </p:nvGrpSpPr>
        <p:grpSpPr>
          <a:xfrm>
            <a:off x="111125" y="1671955"/>
            <a:ext cx="402590" cy="960120"/>
            <a:chOff x="150180" y="1049057"/>
            <a:chExt cx="402590" cy="960276"/>
          </a:xfrm>
        </p:grpSpPr>
        <p:sp>
          <p:nvSpPr>
            <p:cNvPr id="125" name="矩形 124"/>
            <p:cNvSpPr/>
            <p:nvPr/>
          </p:nvSpPr>
          <p:spPr>
            <a:xfrm>
              <a:off x="159733" y="1099564"/>
              <a:ext cx="314333" cy="909769"/>
            </a:xfrm>
            <a:prstGeom prst="rect">
              <a:avLst/>
            </a:prstGeom>
            <a:solidFill>
              <a:srgbClr val="173E66"/>
            </a:solidFill>
            <a:ln w="12700" cap="flat" cmpd="sng" algn="ctr">
              <a:noFill/>
              <a:prstDash val="solid"/>
              <a:miter lim="800000"/>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endParaRPr>
            </a:p>
          </p:txBody>
        </p:sp>
        <p:sp>
          <p:nvSpPr>
            <p:cNvPr id="126" name="文本框 125"/>
            <p:cNvSpPr txBox="1"/>
            <p:nvPr/>
          </p:nvSpPr>
          <p:spPr>
            <a:xfrm>
              <a:off x="150180" y="1049057"/>
              <a:ext cx="402590" cy="953135"/>
            </a:xfrm>
            <a:prstGeom prst="rect">
              <a:avLst/>
            </a:prstGeom>
            <a:noFill/>
          </p:spPr>
          <p:txBody>
            <a:bodyPr wrap="square" rtlCol="0">
              <a:spAutoFit/>
            </a:bodyPr>
            <a:lstStyle/>
            <a:p>
              <a:pPr marL="0" marR="0" lvl="0" indent="0" defTabSz="914400" eaLnBrk="0" fontAlgn="base" latinLnBrk="0" hangingPunct="0">
                <a:lnSpc>
                  <a:spcPct val="100000"/>
                </a:lnSpc>
                <a:spcBef>
                  <a:spcPct val="0"/>
                </a:spcBef>
                <a:spcAft>
                  <a:spcPct val="0"/>
                </a:spcAft>
                <a:buClrTx/>
                <a:buSzTx/>
                <a:buFontTx/>
                <a:buNone/>
                <a:defRPr/>
              </a:pPr>
              <a:r>
                <a:rPr kumimoji="0" lang="zh-CN" altLang="en-US" sz="1400" b="1" i="0" u="none" strike="noStrike" kern="0" cap="none" spc="0" normalizeH="0" baseline="0" noProof="0" smtClean="0">
                  <a:ln>
                    <a:noFill/>
                  </a:ln>
                  <a:solidFill>
                    <a:prstClr val="white"/>
                  </a:solidFill>
                  <a:effectLst/>
                  <a:uLnTx/>
                  <a:uFillTx/>
                  <a:latin typeface="微软雅黑" panose="020B0503020204020204" pitchFamily="34" charset="-122"/>
                  <a:ea typeface="微软雅黑" panose="020B0503020204020204" pitchFamily="34" charset="-122"/>
                </a:rPr>
                <a:t>功能应用</a:t>
              </a:r>
              <a:endParaRPr kumimoji="0" lang="zh-CN" altLang="en-US" sz="1400" b="1" i="0" u="none" strike="noStrike" kern="0" cap="none" spc="0" normalizeH="0" baseline="0" noProof="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grpSp>
      <p:grpSp>
        <p:nvGrpSpPr>
          <p:cNvPr id="127" name="组合 126"/>
          <p:cNvGrpSpPr/>
          <p:nvPr/>
        </p:nvGrpSpPr>
        <p:grpSpPr>
          <a:xfrm>
            <a:off x="111045" y="3770194"/>
            <a:ext cx="12008694" cy="953135"/>
            <a:chOff x="95805" y="5783734"/>
            <a:chExt cx="12008694" cy="953135"/>
          </a:xfrm>
        </p:grpSpPr>
        <p:sp>
          <p:nvSpPr>
            <p:cNvPr id="128" name="梯形 127"/>
            <p:cNvSpPr/>
            <p:nvPr/>
          </p:nvSpPr>
          <p:spPr>
            <a:xfrm>
              <a:off x="536319" y="5794118"/>
              <a:ext cx="11568180" cy="890348"/>
            </a:xfrm>
            <a:prstGeom prst="trapezoid">
              <a:avLst>
                <a:gd name="adj" fmla="val 103176"/>
              </a:avLst>
            </a:prstGeom>
            <a:solidFill>
              <a:srgbClr val="5B9BD5">
                <a:lumMod val="75000"/>
                <a:alpha val="50000"/>
              </a:srgbClr>
            </a:solidFill>
            <a:ln w="6350" cap="flat" cmpd="sng" algn="ctr">
              <a:noFill/>
              <a:prstDash val="solid"/>
              <a:miter lim="800000"/>
            </a:ln>
            <a:effectLst/>
          </p:spPr>
          <p:txBody>
            <a:bodyPr rtlCol="0" anchor="ctr"/>
            <a:lstStyle/>
            <a:p>
              <a:pPr marL="0" marR="0" lvl="0" indent="0" algn="ctr" defTabSz="607695" eaLnBrk="0" fontAlgn="base" latinLnBrk="0" hangingPunct="0">
                <a:lnSpc>
                  <a:spcPct val="100000"/>
                </a:lnSpc>
                <a:spcBef>
                  <a:spcPct val="0"/>
                </a:spcBef>
                <a:spcAft>
                  <a:spcPct val="0"/>
                </a:spcAft>
                <a:buClrTx/>
                <a:buSzTx/>
                <a:buFontTx/>
                <a:buNone/>
                <a:defRPr/>
              </a:pPr>
              <a:endParaRPr kumimoji="0" lang="zh-CN" altLang="en-US" sz="1195" b="0" i="0" u="none" strike="noStrike" kern="0" cap="none" spc="0" normalizeH="0" baseline="0" noProof="0" smtClean="0">
                <a:ln>
                  <a:noFill/>
                </a:ln>
                <a:solidFill>
                  <a:srgbClr val="000000"/>
                </a:solidFill>
                <a:effectLst/>
                <a:uLnTx/>
                <a:uFillTx/>
              </a:endParaRPr>
            </a:p>
          </p:txBody>
        </p:sp>
        <p:grpSp>
          <p:nvGrpSpPr>
            <p:cNvPr id="129" name="组合 128"/>
            <p:cNvGrpSpPr/>
            <p:nvPr/>
          </p:nvGrpSpPr>
          <p:grpSpPr>
            <a:xfrm>
              <a:off x="95805" y="5783734"/>
              <a:ext cx="345045" cy="953135"/>
              <a:chOff x="95805" y="5547766"/>
              <a:chExt cx="345045" cy="953135"/>
            </a:xfrm>
          </p:grpSpPr>
          <p:sp>
            <p:nvSpPr>
              <p:cNvPr id="130" name="矩形 129"/>
              <p:cNvSpPr/>
              <p:nvPr/>
            </p:nvSpPr>
            <p:spPr>
              <a:xfrm>
                <a:off x="126517" y="5556429"/>
                <a:ext cx="314333" cy="909769"/>
              </a:xfrm>
              <a:prstGeom prst="rect">
                <a:avLst/>
              </a:prstGeom>
              <a:solidFill>
                <a:srgbClr val="19406A"/>
              </a:solidFill>
              <a:ln w="12700" cap="flat" cmpd="sng" algn="ctr">
                <a:noFill/>
                <a:prstDash val="solid"/>
                <a:miter lim="800000"/>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endParaRPr>
              </a:p>
            </p:txBody>
          </p:sp>
          <p:sp>
            <p:nvSpPr>
              <p:cNvPr id="131" name="文本框 130"/>
              <p:cNvSpPr txBox="1"/>
              <p:nvPr/>
            </p:nvSpPr>
            <p:spPr>
              <a:xfrm>
                <a:off x="95805" y="5547766"/>
                <a:ext cx="314333" cy="953135"/>
              </a:xfrm>
              <a:prstGeom prst="rect">
                <a:avLst/>
              </a:prstGeom>
              <a:noFill/>
            </p:spPr>
            <p:txBody>
              <a:bodyPr wrap="square" rtlCol="0">
                <a:spAutoFit/>
              </a:bodyPr>
              <a:lstStyle/>
              <a:p>
                <a:pPr marL="0" marR="0" lvl="0" indent="0" defTabSz="914400" eaLnBrk="0" fontAlgn="base" latinLnBrk="0" hangingPunct="0">
                  <a:lnSpc>
                    <a:spcPct val="100000"/>
                  </a:lnSpc>
                  <a:spcBef>
                    <a:spcPct val="0"/>
                  </a:spcBef>
                  <a:spcAft>
                    <a:spcPct val="0"/>
                  </a:spcAft>
                  <a:buClrTx/>
                  <a:buSzTx/>
                  <a:buFontTx/>
                  <a:buNone/>
                  <a:defRPr/>
                </a:pPr>
                <a:r>
                  <a:rPr kumimoji="0" lang="zh-CN" altLang="en-US" sz="1400" b="1" i="0" u="none" strike="noStrike" kern="0" cap="none" spc="0" normalizeH="0" baseline="0" noProof="0" smtClean="0">
                    <a:ln>
                      <a:noFill/>
                    </a:ln>
                    <a:solidFill>
                      <a:prstClr val="white"/>
                    </a:solidFill>
                    <a:effectLst/>
                    <a:uLnTx/>
                    <a:uFillTx/>
                    <a:latin typeface="微软雅黑" panose="020B0503020204020204" pitchFamily="34" charset="-122"/>
                    <a:ea typeface="微软雅黑" panose="020B0503020204020204" pitchFamily="34" charset="-122"/>
                  </a:rPr>
                  <a:t>模块中心</a:t>
                </a:r>
                <a:endParaRPr kumimoji="0" lang="zh-CN" altLang="en-US" sz="1400" b="1" i="0" u="none" strike="noStrike" kern="0" cap="none" spc="0" normalizeH="0" baseline="0" noProof="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grpSp>
      </p:grpSp>
      <p:sp>
        <p:nvSpPr>
          <p:cNvPr id="133" name="梯形 132"/>
          <p:cNvSpPr/>
          <p:nvPr/>
        </p:nvSpPr>
        <p:spPr>
          <a:xfrm>
            <a:off x="504825" y="5575300"/>
            <a:ext cx="11532235" cy="1010285"/>
          </a:xfrm>
          <a:prstGeom prst="trapezoid">
            <a:avLst>
              <a:gd name="adj" fmla="val 103176"/>
            </a:avLst>
          </a:prstGeom>
          <a:solidFill>
            <a:srgbClr val="806309"/>
          </a:solidFill>
          <a:ln w="6350" cap="flat" cmpd="sng" algn="ctr">
            <a:noFill/>
            <a:prstDash val="solid"/>
            <a:miter lim="800000"/>
          </a:ln>
          <a:effectLst/>
        </p:spPr>
        <p:txBody>
          <a:bodyPr rtlCol="0" anchor="ctr"/>
          <a:lstStyle/>
          <a:p>
            <a:pPr marL="0" marR="0" lvl="0" indent="0" algn="ctr" defTabSz="607695" eaLnBrk="0" fontAlgn="base" latinLnBrk="0" hangingPunct="0">
              <a:lnSpc>
                <a:spcPct val="100000"/>
              </a:lnSpc>
              <a:spcBef>
                <a:spcPct val="0"/>
              </a:spcBef>
              <a:spcAft>
                <a:spcPct val="0"/>
              </a:spcAft>
              <a:buClrTx/>
              <a:buSzTx/>
              <a:buFontTx/>
              <a:buNone/>
              <a:defRPr/>
            </a:pPr>
            <a:endParaRPr kumimoji="0" lang="zh-CN" altLang="en-US" sz="1195" b="0" i="0" u="none" strike="noStrike" kern="0" cap="none" spc="0" normalizeH="0" baseline="0" noProof="0" smtClean="0">
              <a:ln>
                <a:noFill/>
              </a:ln>
              <a:solidFill>
                <a:srgbClr val="000000"/>
              </a:solidFill>
              <a:effectLst/>
              <a:uLnTx/>
              <a:uFillTx/>
            </a:endParaRPr>
          </a:p>
        </p:txBody>
      </p:sp>
      <p:grpSp>
        <p:nvGrpSpPr>
          <p:cNvPr id="134" name="组合 133"/>
          <p:cNvGrpSpPr/>
          <p:nvPr/>
        </p:nvGrpSpPr>
        <p:grpSpPr>
          <a:xfrm>
            <a:off x="144145" y="5637530"/>
            <a:ext cx="314960" cy="953135"/>
            <a:chOff x="126517" y="3555332"/>
            <a:chExt cx="315897" cy="953072"/>
          </a:xfrm>
          <a:solidFill>
            <a:srgbClr val="806309"/>
          </a:solidFill>
        </p:grpSpPr>
        <p:sp>
          <p:nvSpPr>
            <p:cNvPr id="135" name="矩形 134"/>
            <p:cNvSpPr/>
            <p:nvPr/>
          </p:nvSpPr>
          <p:spPr>
            <a:xfrm>
              <a:off x="126517" y="3577027"/>
              <a:ext cx="314333" cy="909769"/>
            </a:xfrm>
            <a:prstGeom prst="rect">
              <a:avLst/>
            </a:prstGeom>
            <a:grpFill/>
            <a:ln w="12700" cap="flat" cmpd="sng" algn="ctr">
              <a:noFill/>
              <a:prstDash val="solid"/>
              <a:miter lim="800000"/>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smtClean="0">
                <a:ln>
                  <a:noFill/>
                </a:ln>
                <a:solidFill>
                  <a:prstClr val="white"/>
                </a:solidFill>
                <a:effectLst/>
                <a:uLnTx/>
                <a:uFillTx/>
              </a:endParaRPr>
            </a:p>
          </p:txBody>
        </p:sp>
        <p:sp>
          <p:nvSpPr>
            <p:cNvPr id="136" name="文本框 135"/>
            <p:cNvSpPr txBox="1"/>
            <p:nvPr/>
          </p:nvSpPr>
          <p:spPr>
            <a:xfrm>
              <a:off x="128081" y="3555332"/>
              <a:ext cx="314333" cy="953072"/>
            </a:xfrm>
            <a:prstGeom prst="rect">
              <a:avLst/>
            </a:prstGeom>
            <a:grpFill/>
          </p:spPr>
          <p:txBody>
            <a:bodyPr wrap="square" rtlCol="0">
              <a:spAutoFit/>
            </a:bodyPr>
            <a:lstStyle/>
            <a:p>
              <a:pPr marL="0" marR="0" lvl="0" indent="0" defTabSz="914400" eaLnBrk="0" fontAlgn="base" latinLnBrk="0" hangingPunct="0">
                <a:lnSpc>
                  <a:spcPct val="100000"/>
                </a:lnSpc>
                <a:spcBef>
                  <a:spcPct val="0"/>
                </a:spcBef>
                <a:spcAft>
                  <a:spcPct val="0"/>
                </a:spcAft>
                <a:buClrTx/>
                <a:buSzTx/>
                <a:buFontTx/>
                <a:buNone/>
                <a:defRPr/>
              </a:pPr>
              <a:r>
                <a:rPr kumimoji="0" lang="zh-CN" altLang="en-US" sz="1400" b="1" i="0" u="none" strike="noStrike" kern="0" cap="none" spc="0" normalizeH="0" baseline="0" noProof="0" smtClean="0">
                  <a:ln>
                    <a:noFill/>
                  </a:ln>
                  <a:solidFill>
                    <a:prstClr val="white"/>
                  </a:solidFill>
                  <a:effectLst/>
                  <a:uLnTx/>
                  <a:uFillTx/>
                  <a:latin typeface="微软雅黑" panose="020B0503020204020204" pitchFamily="34" charset="-122"/>
                  <a:ea typeface="微软雅黑" panose="020B0503020204020204" pitchFamily="34" charset="-122"/>
                </a:rPr>
                <a:t>基础数据</a:t>
              </a:r>
              <a:endParaRPr kumimoji="0" lang="zh-CN" altLang="en-US" sz="1400" b="1" i="0" u="none" strike="noStrike" kern="0" cap="none" spc="0" normalizeH="0" baseline="0" noProof="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grpSp>
      <p:grpSp>
        <p:nvGrpSpPr>
          <p:cNvPr id="137" name="组合 136"/>
          <p:cNvGrpSpPr/>
          <p:nvPr/>
        </p:nvGrpSpPr>
        <p:grpSpPr>
          <a:xfrm>
            <a:off x="542762" y="3508831"/>
            <a:ext cx="11093236" cy="1020445"/>
            <a:chOff x="729452" y="5533801"/>
            <a:chExt cx="11093236" cy="1020445"/>
          </a:xfrm>
        </p:grpSpPr>
        <p:sp>
          <p:nvSpPr>
            <p:cNvPr id="138" name="矩形 137"/>
            <p:cNvSpPr/>
            <p:nvPr/>
          </p:nvSpPr>
          <p:spPr>
            <a:xfrm>
              <a:off x="2336637" y="5533801"/>
              <a:ext cx="1446530" cy="260350"/>
            </a:xfrm>
            <a:prstGeom prst="rect">
              <a:avLst/>
            </a:prstGeom>
          </p:spPr>
          <p:txBody>
            <a:bodyPr wrap="square">
              <a:spAutoFit/>
            </a:bodyPr>
            <a:lstStyle/>
            <a:p>
              <a:pPr marL="0" marR="0" lvl="0" indent="0" algn="ctr" defTabSz="855980" eaLnBrk="0" fontAlgn="base" latinLnBrk="0" hangingPunct="0">
                <a:lnSpc>
                  <a:spcPct val="100000"/>
                </a:lnSpc>
                <a:spcBef>
                  <a:spcPct val="0"/>
                </a:spcBef>
                <a:spcAft>
                  <a:spcPct val="0"/>
                </a:spcAft>
                <a:buClrTx/>
                <a:buSzTx/>
                <a:buFontTx/>
                <a:buNone/>
                <a:defRPr/>
              </a:pPr>
              <a:r>
                <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rPr>
                <a:t>用户模块</a:t>
              </a:r>
              <a:endPar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139" name="矩形 138"/>
            <p:cNvSpPr/>
            <p:nvPr/>
          </p:nvSpPr>
          <p:spPr>
            <a:xfrm>
              <a:off x="2336002" y="5794786"/>
              <a:ext cx="1447800" cy="759460"/>
            </a:xfrm>
            <a:prstGeom prst="rect">
              <a:avLst/>
            </a:prstGeom>
            <a:noFill/>
            <a:ln w="12700" cap="flat" cmpd="sng" algn="ctr">
              <a:solidFill>
                <a:srgbClr val="5B9BD5">
                  <a:lumMod val="75000"/>
                </a:srgbClr>
              </a:solidFill>
              <a:prstDash val="dash"/>
              <a:miter lim="800000"/>
            </a:ln>
            <a:effectLst/>
          </p:spPr>
          <p:txBody>
            <a:bodyPr rtlCol="0" anchor="ctr"/>
            <a:lstStyle/>
            <a:p>
              <a:pPr marL="0" marR="0" lvl="0" indent="0" algn="ctr" defTabSz="855980" eaLnBrk="0" fontAlgn="base" latinLnBrk="0" hangingPunct="0">
                <a:lnSpc>
                  <a:spcPct val="100000"/>
                </a:lnSpc>
                <a:spcBef>
                  <a:spcPct val="0"/>
                </a:spcBef>
                <a:spcAft>
                  <a:spcPct val="0"/>
                </a:spcAft>
                <a:buClrTx/>
                <a:buSzTx/>
                <a:buFontTx/>
                <a:buNone/>
                <a:defRPr/>
              </a:pPr>
              <a:endParaRPr kumimoji="0" lang="zh-CN" altLang="en-US" sz="1685" b="0" i="0" u="none" strike="noStrike" kern="0" cap="none" spc="0" normalizeH="0" baseline="0" noProof="0" smtClean="0">
                <a:ln>
                  <a:noFill/>
                </a:ln>
                <a:solidFill>
                  <a:prstClr val="white"/>
                </a:solidFill>
                <a:effectLst/>
                <a:uLnTx/>
                <a:uFillTx/>
              </a:endParaRPr>
            </a:p>
          </p:txBody>
        </p:sp>
        <p:sp>
          <p:nvSpPr>
            <p:cNvPr id="140" name="矩形 139"/>
            <p:cNvSpPr/>
            <p:nvPr/>
          </p:nvSpPr>
          <p:spPr>
            <a:xfrm>
              <a:off x="3893657" y="5533801"/>
              <a:ext cx="1455420" cy="260350"/>
            </a:xfrm>
            <a:prstGeom prst="rect">
              <a:avLst/>
            </a:prstGeom>
          </p:spPr>
          <p:txBody>
            <a:bodyPr wrap="square">
              <a:spAutoFit/>
            </a:bodyPr>
            <a:lstStyle/>
            <a:p>
              <a:pPr marL="0" marR="0" lvl="0" indent="0" algn="ctr" defTabSz="855980" eaLnBrk="0" fontAlgn="base" latinLnBrk="0" hangingPunct="0">
                <a:lnSpc>
                  <a:spcPct val="100000"/>
                </a:lnSpc>
                <a:spcBef>
                  <a:spcPct val="0"/>
                </a:spcBef>
                <a:spcAft>
                  <a:spcPct val="0"/>
                </a:spcAft>
                <a:buClrTx/>
                <a:buSzTx/>
                <a:buFontTx/>
                <a:buNone/>
                <a:defRPr/>
              </a:pPr>
              <a:r>
                <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rPr>
                <a:t>商品模块</a:t>
              </a:r>
              <a:endPar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141" name="矩形 140"/>
            <p:cNvSpPr/>
            <p:nvPr/>
          </p:nvSpPr>
          <p:spPr>
            <a:xfrm>
              <a:off x="3894292" y="5794786"/>
              <a:ext cx="1454785" cy="759460"/>
            </a:xfrm>
            <a:prstGeom prst="rect">
              <a:avLst/>
            </a:prstGeom>
            <a:noFill/>
            <a:ln w="12700" cap="flat" cmpd="sng" algn="ctr">
              <a:solidFill>
                <a:srgbClr val="5B9BD5">
                  <a:lumMod val="75000"/>
                </a:srgbClr>
              </a:solidFill>
              <a:prstDash val="dash"/>
              <a:miter lim="800000"/>
            </a:ln>
            <a:effectLst/>
          </p:spPr>
          <p:txBody>
            <a:bodyPr rtlCol="0" anchor="ctr"/>
            <a:lstStyle/>
            <a:p>
              <a:pPr marL="0" marR="0" lvl="0" indent="0" algn="ctr" defTabSz="855980" eaLnBrk="0" fontAlgn="base" latinLnBrk="0" hangingPunct="0">
                <a:lnSpc>
                  <a:spcPct val="100000"/>
                </a:lnSpc>
                <a:spcBef>
                  <a:spcPct val="0"/>
                </a:spcBef>
                <a:spcAft>
                  <a:spcPct val="0"/>
                </a:spcAft>
                <a:buClrTx/>
                <a:buSzTx/>
                <a:buFontTx/>
                <a:buNone/>
                <a:defRPr/>
              </a:pPr>
              <a:endParaRPr kumimoji="0" lang="zh-CN" altLang="en-US" sz="1685" b="0" i="0" u="none" strike="noStrike" kern="0" cap="none" spc="0" normalizeH="0" baseline="0" noProof="0" smtClean="0">
                <a:ln>
                  <a:noFill/>
                </a:ln>
                <a:solidFill>
                  <a:prstClr val="white"/>
                </a:solidFill>
                <a:effectLst/>
                <a:uLnTx/>
                <a:uFillTx/>
              </a:endParaRPr>
            </a:p>
          </p:txBody>
        </p:sp>
        <p:sp>
          <p:nvSpPr>
            <p:cNvPr id="142" name="矩形 141"/>
            <p:cNvSpPr/>
            <p:nvPr/>
          </p:nvSpPr>
          <p:spPr>
            <a:xfrm>
              <a:off x="5444327" y="5533801"/>
              <a:ext cx="1170305" cy="260350"/>
            </a:xfrm>
            <a:prstGeom prst="rect">
              <a:avLst/>
            </a:prstGeom>
          </p:spPr>
          <p:txBody>
            <a:bodyPr wrap="square">
              <a:spAutoFit/>
            </a:bodyPr>
            <a:lstStyle/>
            <a:p>
              <a:pPr marL="0" marR="0" lvl="1" indent="0" algn="ctr" defTabSz="855980" eaLnBrk="0" fontAlgn="base" latinLnBrk="0" hangingPunct="0">
                <a:lnSpc>
                  <a:spcPct val="100000"/>
                </a:lnSpc>
                <a:spcBef>
                  <a:spcPct val="0"/>
                </a:spcBef>
                <a:spcAft>
                  <a:spcPct val="0"/>
                </a:spcAft>
                <a:buClrTx/>
                <a:buSzTx/>
                <a:buFontTx/>
                <a:buNone/>
                <a:defRPr/>
              </a:pPr>
              <a:r>
                <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rPr>
                <a:t>支付模块</a:t>
              </a:r>
              <a:endPar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143" name="矩形 142"/>
            <p:cNvSpPr/>
            <p:nvPr/>
          </p:nvSpPr>
          <p:spPr>
            <a:xfrm>
              <a:off x="5444327" y="5794786"/>
              <a:ext cx="1170305" cy="759460"/>
            </a:xfrm>
            <a:prstGeom prst="rect">
              <a:avLst/>
            </a:prstGeom>
            <a:noFill/>
            <a:ln w="12700" cap="flat" cmpd="sng" algn="ctr">
              <a:solidFill>
                <a:srgbClr val="5B9BD5">
                  <a:lumMod val="75000"/>
                </a:srgbClr>
              </a:solidFill>
              <a:prstDash val="dash"/>
              <a:miter lim="800000"/>
            </a:ln>
            <a:effectLst/>
          </p:spPr>
          <p:txBody>
            <a:bodyPr rtlCol="0" anchor="ctr"/>
            <a:lstStyle/>
            <a:p>
              <a:pPr marL="0" marR="0" lvl="0" indent="0" algn="ctr" defTabSz="855980" eaLnBrk="0" fontAlgn="base" latinLnBrk="0" hangingPunct="0">
                <a:lnSpc>
                  <a:spcPct val="100000"/>
                </a:lnSpc>
                <a:spcBef>
                  <a:spcPct val="0"/>
                </a:spcBef>
                <a:spcAft>
                  <a:spcPct val="0"/>
                </a:spcAft>
                <a:buClrTx/>
                <a:buSzTx/>
                <a:buFontTx/>
                <a:buNone/>
                <a:defRPr/>
              </a:pPr>
              <a:endParaRPr kumimoji="0" lang="zh-CN" altLang="en-US" sz="1685" b="0" i="0" u="none" strike="noStrike" kern="0" cap="none" spc="0" normalizeH="0" baseline="0" noProof="0" smtClean="0">
                <a:ln>
                  <a:noFill/>
                </a:ln>
                <a:solidFill>
                  <a:prstClr val="white"/>
                </a:solidFill>
                <a:effectLst/>
                <a:uLnTx/>
                <a:uFillTx/>
              </a:endParaRPr>
            </a:p>
          </p:txBody>
        </p:sp>
        <p:sp>
          <p:nvSpPr>
            <p:cNvPr id="144" name="Oval 141"/>
            <p:cNvSpPr/>
            <p:nvPr/>
          </p:nvSpPr>
          <p:spPr>
            <a:xfrm>
              <a:off x="832835" y="6039261"/>
              <a:ext cx="253901" cy="296837"/>
            </a:xfrm>
            <a:custGeom>
              <a:avLst/>
              <a:gdLst>
                <a:gd name="T0" fmla="*/ 3133 w 5620"/>
                <a:gd name="T1" fmla="*/ 0 h 6521"/>
                <a:gd name="T2" fmla="*/ 2072 w 5620"/>
                <a:gd name="T3" fmla="*/ 237 h 6521"/>
                <a:gd name="T4" fmla="*/ 635 w 5620"/>
                <a:gd name="T5" fmla="*/ 2488 h 6521"/>
                <a:gd name="T6" fmla="*/ 635 w 5620"/>
                <a:gd name="T7" fmla="*/ 2488 h 6521"/>
                <a:gd name="T8" fmla="*/ 635 w 5620"/>
                <a:gd name="T9" fmla="*/ 2820 h 6521"/>
                <a:gd name="T10" fmla="*/ 635 w 5620"/>
                <a:gd name="T11" fmla="*/ 2900 h 6521"/>
                <a:gd name="T12" fmla="*/ 128 w 5620"/>
                <a:gd name="T13" fmla="*/ 3867 h 6521"/>
                <a:gd name="T14" fmla="*/ 396 w 5620"/>
                <a:gd name="T15" fmla="*/ 4311 h 6521"/>
                <a:gd name="T16" fmla="*/ 635 w 5620"/>
                <a:gd name="T17" fmla="*/ 4311 h 6521"/>
                <a:gd name="T18" fmla="*/ 635 w 5620"/>
                <a:gd name="T19" fmla="*/ 4316 h 6521"/>
                <a:gd name="T20" fmla="*/ 635 w 5620"/>
                <a:gd name="T21" fmla="*/ 4737 h 6521"/>
                <a:gd name="T22" fmla="*/ 635 w 5620"/>
                <a:gd name="T23" fmla="*/ 5229 h 6521"/>
                <a:gd name="T24" fmla="*/ 1157 w 5620"/>
                <a:gd name="T25" fmla="*/ 5752 h 6521"/>
                <a:gd name="T26" fmla="*/ 1875 w 5620"/>
                <a:gd name="T27" fmla="*/ 5645 h 6521"/>
                <a:gd name="T28" fmla="*/ 1876 w 5620"/>
                <a:gd name="T29" fmla="*/ 6363 h 6521"/>
                <a:gd name="T30" fmla="*/ 1876 w 5620"/>
                <a:gd name="T31" fmla="*/ 6368 h 6521"/>
                <a:gd name="T32" fmla="*/ 1876 w 5620"/>
                <a:gd name="T33" fmla="*/ 6368 h 6521"/>
                <a:gd name="T34" fmla="*/ 2053 w 5620"/>
                <a:gd name="T35" fmla="*/ 6504 h 6521"/>
                <a:gd name="T36" fmla="*/ 4637 w 5620"/>
                <a:gd name="T37" fmla="*/ 6047 h 6521"/>
                <a:gd name="T38" fmla="*/ 4815 w 5620"/>
                <a:gd name="T39" fmla="*/ 5836 h 6521"/>
                <a:gd name="T40" fmla="*/ 4815 w 5620"/>
                <a:gd name="T41" fmla="*/ 5723 h 6521"/>
                <a:gd name="T42" fmla="*/ 4815 w 5620"/>
                <a:gd name="T43" fmla="*/ 5632 h 6521"/>
                <a:gd name="T44" fmla="*/ 4815 w 5620"/>
                <a:gd name="T45" fmla="*/ 4317 h 6521"/>
                <a:gd name="T46" fmla="*/ 5620 w 5620"/>
                <a:gd name="T47" fmla="*/ 2485 h 6521"/>
                <a:gd name="T48" fmla="*/ 3133 w 5620"/>
                <a:gd name="T49" fmla="*/ 0 h 6521"/>
                <a:gd name="T50" fmla="*/ 3676 w 5620"/>
                <a:gd name="T51" fmla="*/ 2271 h 6521"/>
                <a:gd name="T52" fmla="*/ 2923 w 5620"/>
                <a:gd name="T53" fmla="*/ 3575 h 6521"/>
                <a:gd name="T54" fmla="*/ 2920 w 5620"/>
                <a:gd name="T55" fmla="*/ 3580 h 6521"/>
                <a:gd name="T56" fmla="*/ 2840 w 5620"/>
                <a:gd name="T57" fmla="*/ 3627 h 6521"/>
                <a:gd name="T58" fmla="*/ 2812 w 5620"/>
                <a:gd name="T59" fmla="*/ 3539 h 6521"/>
                <a:gd name="T60" fmla="*/ 2873 w 5620"/>
                <a:gd name="T61" fmla="*/ 3211 h 6521"/>
                <a:gd name="T62" fmla="*/ 2983 w 5620"/>
                <a:gd name="T63" fmla="*/ 2635 h 6521"/>
                <a:gd name="T64" fmla="*/ 2989 w 5620"/>
                <a:gd name="T65" fmla="*/ 2579 h 6521"/>
                <a:gd name="T66" fmla="*/ 2925 w 5620"/>
                <a:gd name="T67" fmla="*/ 2576 h 6521"/>
                <a:gd name="T68" fmla="*/ 2500 w 5620"/>
                <a:gd name="T69" fmla="*/ 2577 h 6521"/>
                <a:gd name="T70" fmla="*/ 2439 w 5620"/>
                <a:gd name="T71" fmla="*/ 2469 h 6521"/>
                <a:gd name="T72" fmla="*/ 3192 w 5620"/>
                <a:gd name="T73" fmla="*/ 1165 h 6521"/>
                <a:gd name="T74" fmla="*/ 3195 w 5620"/>
                <a:gd name="T75" fmla="*/ 1160 h 6521"/>
                <a:gd name="T76" fmla="*/ 3275 w 5620"/>
                <a:gd name="T77" fmla="*/ 1113 h 6521"/>
                <a:gd name="T78" fmla="*/ 3303 w 5620"/>
                <a:gd name="T79" fmla="*/ 1201 h 6521"/>
                <a:gd name="T80" fmla="*/ 3241 w 5620"/>
                <a:gd name="T81" fmla="*/ 1529 h 6521"/>
                <a:gd name="T82" fmla="*/ 3132 w 5620"/>
                <a:gd name="T83" fmla="*/ 2105 h 6521"/>
                <a:gd name="T84" fmla="*/ 3125 w 5620"/>
                <a:gd name="T85" fmla="*/ 2161 h 6521"/>
                <a:gd name="T86" fmla="*/ 3189 w 5620"/>
                <a:gd name="T87" fmla="*/ 2164 h 6521"/>
                <a:gd name="T88" fmla="*/ 3615 w 5620"/>
                <a:gd name="T89" fmla="*/ 2163 h 6521"/>
                <a:gd name="T90" fmla="*/ 3676 w 5620"/>
                <a:gd name="T91" fmla="*/ 2271 h 6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20" h="6521">
                  <a:moveTo>
                    <a:pt x="3133" y="0"/>
                  </a:moveTo>
                  <a:cubicBezTo>
                    <a:pt x="2753" y="0"/>
                    <a:pt x="2393" y="85"/>
                    <a:pt x="2072" y="237"/>
                  </a:cubicBezTo>
                  <a:cubicBezTo>
                    <a:pt x="1223" y="632"/>
                    <a:pt x="635" y="1491"/>
                    <a:pt x="635" y="2488"/>
                  </a:cubicBezTo>
                  <a:lnTo>
                    <a:pt x="635" y="2488"/>
                  </a:lnTo>
                  <a:lnTo>
                    <a:pt x="635" y="2820"/>
                  </a:lnTo>
                  <a:lnTo>
                    <a:pt x="635" y="2900"/>
                  </a:lnTo>
                  <a:lnTo>
                    <a:pt x="128" y="3867"/>
                  </a:lnTo>
                  <a:cubicBezTo>
                    <a:pt x="0" y="4111"/>
                    <a:pt x="121" y="4311"/>
                    <a:pt x="396" y="4311"/>
                  </a:cubicBezTo>
                  <a:lnTo>
                    <a:pt x="635" y="4311"/>
                  </a:lnTo>
                  <a:lnTo>
                    <a:pt x="635" y="4316"/>
                  </a:lnTo>
                  <a:lnTo>
                    <a:pt x="635" y="4737"/>
                  </a:lnTo>
                  <a:lnTo>
                    <a:pt x="635" y="5229"/>
                  </a:lnTo>
                  <a:cubicBezTo>
                    <a:pt x="635" y="5516"/>
                    <a:pt x="869" y="5752"/>
                    <a:pt x="1157" y="5752"/>
                  </a:cubicBezTo>
                  <a:lnTo>
                    <a:pt x="1875" y="5645"/>
                  </a:lnTo>
                  <a:lnTo>
                    <a:pt x="1876" y="6363"/>
                  </a:lnTo>
                  <a:lnTo>
                    <a:pt x="1876" y="6368"/>
                  </a:lnTo>
                  <a:lnTo>
                    <a:pt x="1876" y="6368"/>
                  </a:lnTo>
                  <a:cubicBezTo>
                    <a:pt x="1880" y="6460"/>
                    <a:pt x="1957" y="6521"/>
                    <a:pt x="2053" y="6504"/>
                  </a:cubicBezTo>
                  <a:lnTo>
                    <a:pt x="4637" y="6047"/>
                  </a:lnTo>
                  <a:cubicBezTo>
                    <a:pt x="4735" y="6029"/>
                    <a:pt x="4815" y="5935"/>
                    <a:pt x="4815" y="5836"/>
                  </a:cubicBezTo>
                  <a:lnTo>
                    <a:pt x="4815" y="5723"/>
                  </a:lnTo>
                  <a:lnTo>
                    <a:pt x="4815" y="5632"/>
                  </a:lnTo>
                  <a:lnTo>
                    <a:pt x="4815" y="4317"/>
                  </a:lnTo>
                  <a:cubicBezTo>
                    <a:pt x="5309" y="3863"/>
                    <a:pt x="5620" y="3211"/>
                    <a:pt x="5620" y="2485"/>
                  </a:cubicBezTo>
                  <a:cubicBezTo>
                    <a:pt x="5619" y="1112"/>
                    <a:pt x="4505" y="0"/>
                    <a:pt x="3133" y="0"/>
                  </a:cubicBezTo>
                  <a:close/>
                  <a:moveTo>
                    <a:pt x="3676" y="2271"/>
                  </a:moveTo>
                  <a:cubicBezTo>
                    <a:pt x="3425" y="2705"/>
                    <a:pt x="3175" y="3140"/>
                    <a:pt x="2923" y="3575"/>
                  </a:cubicBezTo>
                  <a:cubicBezTo>
                    <a:pt x="2921" y="3576"/>
                    <a:pt x="2920" y="3577"/>
                    <a:pt x="2920" y="3580"/>
                  </a:cubicBezTo>
                  <a:cubicBezTo>
                    <a:pt x="2903" y="3612"/>
                    <a:pt x="2883" y="3643"/>
                    <a:pt x="2840" y="3627"/>
                  </a:cubicBezTo>
                  <a:cubicBezTo>
                    <a:pt x="2796" y="3611"/>
                    <a:pt x="2807" y="3572"/>
                    <a:pt x="2812" y="3539"/>
                  </a:cubicBezTo>
                  <a:cubicBezTo>
                    <a:pt x="2832" y="3429"/>
                    <a:pt x="2852" y="3320"/>
                    <a:pt x="2873" y="3211"/>
                  </a:cubicBezTo>
                  <a:cubicBezTo>
                    <a:pt x="2909" y="3019"/>
                    <a:pt x="2947" y="2827"/>
                    <a:pt x="2983" y="2635"/>
                  </a:cubicBezTo>
                  <a:cubicBezTo>
                    <a:pt x="2985" y="2619"/>
                    <a:pt x="2987" y="2601"/>
                    <a:pt x="2989" y="2579"/>
                  </a:cubicBezTo>
                  <a:cubicBezTo>
                    <a:pt x="2965" y="2577"/>
                    <a:pt x="2945" y="2576"/>
                    <a:pt x="2925" y="2576"/>
                  </a:cubicBezTo>
                  <a:cubicBezTo>
                    <a:pt x="2784" y="2576"/>
                    <a:pt x="2641" y="2577"/>
                    <a:pt x="2500" y="2577"/>
                  </a:cubicBezTo>
                  <a:cubicBezTo>
                    <a:pt x="2416" y="2577"/>
                    <a:pt x="2397" y="2543"/>
                    <a:pt x="2439" y="2469"/>
                  </a:cubicBezTo>
                  <a:cubicBezTo>
                    <a:pt x="2689" y="2035"/>
                    <a:pt x="2940" y="1600"/>
                    <a:pt x="3192" y="1165"/>
                  </a:cubicBezTo>
                  <a:cubicBezTo>
                    <a:pt x="3193" y="1164"/>
                    <a:pt x="3195" y="1163"/>
                    <a:pt x="3195" y="1160"/>
                  </a:cubicBezTo>
                  <a:cubicBezTo>
                    <a:pt x="3212" y="1128"/>
                    <a:pt x="3232" y="1097"/>
                    <a:pt x="3275" y="1113"/>
                  </a:cubicBezTo>
                  <a:cubicBezTo>
                    <a:pt x="3319" y="1129"/>
                    <a:pt x="3308" y="1168"/>
                    <a:pt x="3303" y="1201"/>
                  </a:cubicBezTo>
                  <a:cubicBezTo>
                    <a:pt x="3283" y="1311"/>
                    <a:pt x="3263" y="1420"/>
                    <a:pt x="3241" y="1529"/>
                  </a:cubicBezTo>
                  <a:cubicBezTo>
                    <a:pt x="3205" y="1721"/>
                    <a:pt x="3168" y="1913"/>
                    <a:pt x="3132" y="2105"/>
                  </a:cubicBezTo>
                  <a:cubicBezTo>
                    <a:pt x="3129" y="2121"/>
                    <a:pt x="3128" y="2139"/>
                    <a:pt x="3125" y="2161"/>
                  </a:cubicBezTo>
                  <a:cubicBezTo>
                    <a:pt x="3149" y="2163"/>
                    <a:pt x="3169" y="2164"/>
                    <a:pt x="3189" y="2164"/>
                  </a:cubicBezTo>
                  <a:cubicBezTo>
                    <a:pt x="3331" y="2164"/>
                    <a:pt x="3473" y="2163"/>
                    <a:pt x="3615" y="2163"/>
                  </a:cubicBezTo>
                  <a:cubicBezTo>
                    <a:pt x="3699" y="2163"/>
                    <a:pt x="3719" y="2197"/>
                    <a:pt x="3676" y="2271"/>
                  </a:cubicBezTo>
                  <a:close/>
                </a:path>
              </a:pathLst>
            </a:custGeom>
            <a:solidFill>
              <a:sysClr val="window" lastClr="FFFFFF"/>
            </a:solidFill>
            <a:ln w="12700" cap="flat" cmpd="sng" algn="ctr">
              <a:solidFill>
                <a:srgbClr val="0070C0"/>
              </a:solidFill>
              <a:prstDash val="solid"/>
              <a:miter lim="800000"/>
            </a:ln>
            <a:effectLst/>
          </p:spPr>
          <p:txBody>
            <a:bodyPr lIns="91422" tIns="45711" rIns="91422" bIns="45711" rtlCol="0" anchor="ctr"/>
            <a:ls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lvl="0" indent="0" algn="ctr" defTabSz="914400" rtl="0" eaLnBrk="0" fontAlgn="ctr" latinLnBrk="0" hangingPunct="0">
                <a:lnSpc>
                  <a:spcPct val="100000"/>
                </a:lnSpc>
                <a:spcBef>
                  <a:spcPct val="0"/>
                </a:spcBef>
                <a:spcAft>
                  <a:spcPct val="0"/>
                </a:spcAft>
                <a:buClrTx/>
                <a:buSzTx/>
                <a:buFontTx/>
                <a:buNone/>
                <a:defRPr/>
              </a:pPr>
              <a:endParaRPr kumimoji="0" lang="zh-CN" altLang="en-US" sz="1400" b="1" i="0" u="none" strike="noStrike" kern="1200" cap="none" spc="0" normalizeH="0" baseline="0" noProof="0">
                <a:ln>
                  <a:noFill/>
                </a:ln>
                <a:solidFill>
                  <a:sysClr val="window" lastClr="FFFFFF"/>
                </a:solidFill>
                <a:effectLst/>
                <a:uLnTx/>
                <a:uFillTx/>
                <a:latin typeface="微软雅黑" panose="020B0503020204020204" pitchFamily="34" charset="-122"/>
                <a:ea typeface="微软雅黑" panose="020B0503020204020204" pitchFamily="34" charset="-122"/>
                <a:cs typeface="+mn-cs"/>
              </a:endParaRPr>
            </a:p>
          </p:txBody>
        </p:sp>
        <p:sp>
          <p:nvSpPr>
            <p:cNvPr id="145" name="矩形 144"/>
            <p:cNvSpPr/>
            <p:nvPr/>
          </p:nvSpPr>
          <p:spPr>
            <a:xfrm>
              <a:off x="730508" y="5533877"/>
              <a:ext cx="1507490" cy="260350"/>
            </a:xfrm>
            <a:prstGeom prst="rect">
              <a:avLst/>
            </a:prstGeom>
          </p:spPr>
          <p:txBody>
            <a:bodyPr wrap="square">
              <a:spAutoFit/>
            </a:bodyPr>
            <a:lstStyle/>
            <a:p>
              <a:pPr marL="0" marR="0" lvl="0" indent="0" algn="ctr" defTabSz="914400" eaLnBrk="0" fontAlgn="base" latinLnBrk="0" hangingPunct="0">
                <a:lnSpc>
                  <a:spcPct val="100000"/>
                </a:lnSpc>
                <a:spcBef>
                  <a:spcPct val="0"/>
                </a:spcBef>
                <a:spcAft>
                  <a:spcPct val="0"/>
                </a:spcAft>
                <a:buClrTx/>
                <a:buSzTx/>
                <a:buFontTx/>
                <a:buNone/>
                <a:defRPr/>
              </a:pPr>
              <a:r>
                <a:rPr kumimoji="0" lang="zh-CN" altLang="en-US" sz="11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rPr>
                <a:t>交易模块</a:t>
              </a:r>
              <a:endParaRPr kumimoji="0" lang="zh-CN" altLang="en-US" sz="1100" b="1" i="0" u="none" strike="noStrike" kern="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146" name="矩形 145"/>
            <p:cNvSpPr/>
            <p:nvPr/>
          </p:nvSpPr>
          <p:spPr>
            <a:xfrm>
              <a:off x="729452" y="5810179"/>
              <a:ext cx="1508324" cy="721990"/>
            </a:xfrm>
            <a:prstGeom prst="rect">
              <a:avLst/>
            </a:prstGeom>
            <a:noFill/>
            <a:ln w="9525" cap="flat" cmpd="sng" algn="ctr">
              <a:solidFill>
                <a:srgbClr val="5B9BD5">
                  <a:lumMod val="75000"/>
                </a:srgbClr>
              </a:solidFill>
              <a:prstDash val="dash"/>
              <a:miter lim="800000"/>
            </a:ln>
            <a:effectLst/>
          </p:spPr>
          <p:txBody>
            <a:bodyPr rtlCol="0" anchor="ctr"/>
            <a:lstStyle/>
            <a:p>
              <a:pPr marL="0" marR="0" lvl="0" indent="0" algn="ctr" defTabSz="914400" eaLnBrk="0" fontAlgn="base" latinLnBrk="0" hangingPunct="0">
                <a:lnSpc>
                  <a:spcPct val="100000"/>
                </a:lnSpc>
                <a:spcBef>
                  <a:spcPct val="0"/>
                </a:spcBef>
                <a:spcAft>
                  <a:spcPct val="0"/>
                </a:spcAft>
                <a:buClrTx/>
                <a:buSzTx/>
                <a:buFontTx/>
                <a:buNone/>
                <a:defRPr/>
              </a:pPr>
              <a:endParaRPr kumimoji="0" lang="zh-CN" altLang="en-US" sz="1800" b="0" i="0" u="none" strike="noStrike" kern="0" cap="none" spc="0" normalizeH="0" baseline="0" noProof="0">
                <a:ln>
                  <a:noFill/>
                </a:ln>
                <a:solidFill>
                  <a:prstClr val="white"/>
                </a:solidFill>
                <a:effectLst/>
                <a:uLnTx/>
                <a:uFillTx/>
              </a:endParaRPr>
            </a:p>
          </p:txBody>
        </p:sp>
        <p:sp>
          <p:nvSpPr>
            <p:cNvPr id="147" name="meeting-of-a-couple-of-men_30792"/>
            <p:cNvSpPr>
              <a:spLocks noChangeAspect="1"/>
            </p:cNvSpPr>
            <p:nvPr/>
          </p:nvSpPr>
          <p:spPr bwMode="auto">
            <a:xfrm>
              <a:off x="2544123" y="5979938"/>
              <a:ext cx="609685" cy="425472"/>
            </a:xfrm>
            <a:custGeom>
              <a:avLst/>
              <a:gdLst>
                <a:gd name="connsiteX0" fmla="*/ 572286 w 605592"/>
                <a:gd name="connsiteY0" fmla="*/ 279177 h 422616"/>
                <a:gd name="connsiteX1" fmla="*/ 492352 w 605592"/>
                <a:gd name="connsiteY1" fmla="*/ 298094 h 422616"/>
                <a:gd name="connsiteX2" fmla="*/ 492352 w 605592"/>
                <a:gd name="connsiteY2" fmla="*/ 386029 h 422616"/>
                <a:gd name="connsiteX3" fmla="*/ 572286 w 605592"/>
                <a:gd name="connsiteY3" fmla="*/ 386029 h 422616"/>
                <a:gd name="connsiteX4" fmla="*/ 33312 w 605592"/>
                <a:gd name="connsiteY4" fmla="*/ 279177 h 422616"/>
                <a:gd name="connsiteX5" fmla="*/ 33312 w 605592"/>
                <a:gd name="connsiteY5" fmla="*/ 386029 h 422616"/>
                <a:gd name="connsiteX6" fmla="*/ 113262 w 605592"/>
                <a:gd name="connsiteY6" fmla="*/ 386029 h 422616"/>
                <a:gd name="connsiteX7" fmla="*/ 113262 w 605592"/>
                <a:gd name="connsiteY7" fmla="*/ 298094 h 422616"/>
                <a:gd name="connsiteX8" fmla="*/ 572494 w 605592"/>
                <a:gd name="connsiteY8" fmla="*/ 214110 h 422616"/>
                <a:gd name="connsiteX9" fmla="*/ 555633 w 605592"/>
                <a:gd name="connsiteY9" fmla="*/ 232819 h 422616"/>
                <a:gd name="connsiteX10" fmla="*/ 555633 w 605592"/>
                <a:gd name="connsiteY10" fmla="*/ 249034 h 422616"/>
                <a:gd name="connsiteX11" fmla="*/ 572286 w 605592"/>
                <a:gd name="connsiteY11" fmla="*/ 245084 h 422616"/>
                <a:gd name="connsiteX12" fmla="*/ 572286 w 605592"/>
                <a:gd name="connsiteY12" fmla="*/ 214525 h 422616"/>
                <a:gd name="connsiteX13" fmla="*/ 572494 w 605592"/>
                <a:gd name="connsiteY13" fmla="*/ 214110 h 422616"/>
                <a:gd name="connsiteX14" fmla="*/ 33104 w 605592"/>
                <a:gd name="connsiteY14" fmla="*/ 214110 h 422616"/>
                <a:gd name="connsiteX15" fmla="*/ 33312 w 605592"/>
                <a:gd name="connsiteY15" fmla="*/ 214525 h 422616"/>
                <a:gd name="connsiteX16" fmla="*/ 33312 w 605592"/>
                <a:gd name="connsiteY16" fmla="*/ 245084 h 422616"/>
                <a:gd name="connsiteX17" fmla="*/ 49969 w 605592"/>
                <a:gd name="connsiteY17" fmla="*/ 249034 h 422616"/>
                <a:gd name="connsiteX18" fmla="*/ 49969 w 605592"/>
                <a:gd name="connsiteY18" fmla="*/ 232819 h 422616"/>
                <a:gd name="connsiteX19" fmla="*/ 229632 w 605592"/>
                <a:gd name="connsiteY19" fmla="*/ 192291 h 422616"/>
                <a:gd name="connsiteX20" fmla="*/ 375961 w 605592"/>
                <a:gd name="connsiteY20" fmla="*/ 192291 h 422616"/>
                <a:gd name="connsiteX21" fmla="*/ 395943 w 605592"/>
                <a:gd name="connsiteY21" fmla="*/ 212248 h 422616"/>
                <a:gd name="connsiteX22" fmla="*/ 375961 w 605592"/>
                <a:gd name="connsiteY22" fmla="*/ 232205 h 422616"/>
                <a:gd name="connsiteX23" fmla="*/ 372422 w 605592"/>
                <a:gd name="connsiteY23" fmla="*/ 232205 h 422616"/>
                <a:gd name="connsiteX24" fmla="*/ 372422 w 605592"/>
                <a:gd name="connsiteY24" fmla="*/ 402670 h 422616"/>
                <a:gd name="connsiteX25" fmla="*/ 355770 w 605592"/>
                <a:gd name="connsiteY25" fmla="*/ 419300 h 422616"/>
                <a:gd name="connsiteX26" fmla="*/ 250031 w 605592"/>
                <a:gd name="connsiteY26" fmla="*/ 419300 h 422616"/>
                <a:gd name="connsiteX27" fmla="*/ 233379 w 605592"/>
                <a:gd name="connsiteY27" fmla="*/ 402670 h 422616"/>
                <a:gd name="connsiteX28" fmla="*/ 233379 w 605592"/>
                <a:gd name="connsiteY28" fmla="*/ 232205 h 422616"/>
                <a:gd name="connsiteX29" fmla="*/ 229632 w 605592"/>
                <a:gd name="connsiteY29" fmla="*/ 232205 h 422616"/>
                <a:gd name="connsiteX30" fmla="*/ 209650 w 605592"/>
                <a:gd name="connsiteY30" fmla="*/ 212248 h 422616"/>
                <a:gd name="connsiteX31" fmla="*/ 229632 w 605592"/>
                <a:gd name="connsiteY31" fmla="*/ 192291 h 422616"/>
                <a:gd name="connsiteX32" fmla="*/ 555633 w 605592"/>
                <a:gd name="connsiteY32" fmla="*/ 136569 h 422616"/>
                <a:gd name="connsiteX33" fmla="*/ 555633 w 605592"/>
                <a:gd name="connsiteY33" fmla="*/ 183135 h 422616"/>
                <a:gd name="connsiteX34" fmla="*/ 558964 w 605592"/>
                <a:gd name="connsiteY34" fmla="*/ 179393 h 422616"/>
                <a:gd name="connsiteX35" fmla="*/ 558964 w 605592"/>
                <a:gd name="connsiteY35" fmla="*/ 137608 h 422616"/>
                <a:gd name="connsiteX36" fmla="*/ 555633 w 605592"/>
                <a:gd name="connsiteY36" fmla="*/ 136569 h 422616"/>
                <a:gd name="connsiteX37" fmla="*/ 49969 w 605592"/>
                <a:gd name="connsiteY37" fmla="*/ 136569 h 422616"/>
                <a:gd name="connsiteX38" fmla="*/ 46637 w 605592"/>
                <a:gd name="connsiteY38" fmla="*/ 137608 h 422616"/>
                <a:gd name="connsiteX39" fmla="*/ 46637 w 605592"/>
                <a:gd name="connsiteY39" fmla="*/ 179393 h 422616"/>
                <a:gd name="connsiteX40" fmla="*/ 49969 w 605592"/>
                <a:gd name="connsiteY40" fmla="*/ 183135 h 422616"/>
                <a:gd name="connsiteX41" fmla="*/ 502760 w 605592"/>
                <a:gd name="connsiteY41" fmla="*/ 95616 h 422616"/>
                <a:gd name="connsiteX42" fmla="*/ 506715 w 605592"/>
                <a:gd name="connsiteY42" fmla="*/ 103515 h 422616"/>
                <a:gd name="connsiteX43" fmla="*/ 495682 w 605592"/>
                <a:gd name="connsiteY43" fmla="*/ 190618 h 422616"/>
                <a:gd name="connsiteX44" fmla="*/ 509005 w 605592"/>
                <a:gd name="connsiteY44" fmla="*/ 213902 h 422616"/>
                <a:gd name="connsiteX45" fmla="*/ 522327 w 605592"/>
                <a:gd name="connsiteY45" fmla="*/ 190618 h 422616"/>
                <a:gd name="connsiteX46" fmla="*/ 511086 w 605592"/>
                <a:gd name="connsiteY46" fmla="*/ 103515 h 422616"/>
                <a:gd name="connsiteX47" fmla="*/ 515041 w 605592"/>
                <a:gd name="connsiteY47" fmla="*/ 95616 h 422616"/>
                <a:gd name="connsiteX48" fmla="*/ 581237 w 605592"/>
                <a:gd name="connsiteY48" fmla="*/ 109752 h 422616"/>
                <a:gd name="connsiteX49" fmla="*/ 581445 w 605592"/>
                <a:gd name="connsiteY49" fmla="*/ 109960 h 422616"/>
                <a:gd name="connsiteX50" fmla="*/ 584776 w 605592"/>
                <a:gd name="connsiteY50" fmla="*/ 112039 h 422616"/>
                <a:gd name="connsiteX51" fmla="*/ 587066 w 605592"/>
                <a:gd name="connsiteY51" fmla="*/ 113494 h 422616"/>
                <a:gd name="connsiteX52" fmla="*/ 588939 w 605592"/>
                <a:gd name="connsiteY52" fmla="*/ 115988 h 422616"/>
                <a:gd name="connsiteX53" fmla="*/ 590604 w 605592"/>
                <a:gd name="connsiteY53" fmla="*/ 118691 h 422616"/>
                <a:gd name="connsiteX54" fmla="*/ 591437 w 605592"/>
                <a:gd name="connsiteY54" fmla="*/ 121393 h 422616"/>
                <a:gd name="connsiteX55" fmla="*/ 592062 w 605592"/>
                <a:gd name="connsiteY55" fmla="*/ 124927 h 422616"/>
                <a:gd name="connsiteX56" fmla="*/ 592062 w 605592"/>
                <a:gd name="connsiteY56" fmla="*/ 125343 h 422616"/>
                <a:gd name="connsiteX57" fmla="*/ 592270 w 605592"/>
                <a:gd name="connsiteY57" fmla="*/ 185629 h 422616"/>
                <a:gd name="connsiteX58" fmla="*/ 588106 w 605592"/>
                <a:gd name="connsiteY58" fmla="*/ 196855 h 422616"/>
                <a:gd name="connsiteX59" fmla="*/ 586649 w 605592"/>
                <a:gd name="connsiteY59" fmla="*/ 198310 h 422616"/>
                <a:gd name="connsiteX60" fmla="*/ 588939 w 605592"/>
                <a:gd name="connsiteY60" fmla="*/ 197895 h 422616"/>
                <a:gd name="connsiteX61" fmla="*/ 605592 w 605592"/>
                <a:gd name="connsiteY61" fmla="*/ 214525 h 422616"/>
                <a:gd name="connsiteX62" fmla="*/ 605592 w 605592"/>
                <a:gd name="connsiteY62" fmla="*/ 258181 h 422616"/>
                <a:gd name="connsiteX63" fmla="*/ 605592 w 605592"/>
                <a:gd name="connsiteY63" fmla="*/ 271485 h 422616"/>
                <a:gd name="connsiteX64" fmla="*/ 605592 w 605592"/>
                <a:gd name="connsiteY64" fmla="*/ 402659 h 422616"/>
                <a:gd name="connsiteX65" fmla="*/ 588939 w 605592"/>
                <a:gd name="connsiteY65" fmla="*/ 419290 h 422616"/>
                <a:gd name="connsiteX66" fmla="*/ 475699 w 605592"/>
                <a:gd name="connsiteY66" fmla="*/ 419290 h 422616"/>
                <a:gd name="connsiteX67" fmla="*/ 459046 w 605592"/>
                <a:gd name="connsiteY67" fmla="*/ 402659 h 422616"/>
                <a:gd name="connsiteX68" fmla="*/ 459046 w 605592"/>
                <a:gd name="connsiteY68" fmla="*/ 286453 h 422616"/>
                <a:gd name="connsiteX69" fmla="*/ 441976 w 605592"/>
                <a:gd name="connsiteY69" fmla="*/ 289779 h 422616"/>
                <a:gd name="connsiteX70" fmla="*/ 435731 w 605592"/>
                <a:gd name="connsiteY70" fmla="*/ 403699 h 422616"/>
                <a:gd name="connsiteX71" fmla="*/ 415956 w 605592"/>
                <a:gd name="connsiteY71" fmla="*/ 422616 h 422616"/>
                <a:gd name="connsiteX72" fmla="*/ 414707 w 605592"/>
                <a:gd name="connsiteY72" fmla="*/ 422616 h 422616"/>
                <a:gd name="connsiteX73" fmla="*/ 395972 w 605592"/>
                <a:gd name="connsiteY73" fmla="*/ 401620 h 422616"/>
                <a:gd name="connsiteX74" fmla="*/ 403050 w 605592"/>
                <a:gd name="connsiteY74" fmla="*/ 272317 h 422616"/>
                <a:gd name="connsiteX75" fmla="*/ 419078 w 605592"/>
                <a:gd name="connsiteY75" fmla="*/ 253815 h 422616"/>
                <a:gd name="connsiteX76" fmla="*/ 462376 w 605592"/>
                <a:gd name="connsiteY76" fmla="*/ 245084 h 422616"/>
                <a:gd name="connsiteX77" fmla="*/ 462376 w 605592"/>
                <a:gd name="connsiteY77" fmla="*/ 136569 h 422616"/>
                <a:gd name="connsiteX78" fmla="*/ 448221 w 605592"/>
                <a:gd name="connsiteY78" fmla="*/ 140934 h 422616"/>
                <a:gd name="connsiteX79" fmla="*/ 448013 w 605592"/>
                <a:gd name="connsiteY79" fmla="*/ 141142 h 422616"/>
                <a:gd name="connsiteX80" fmla="*/ 447805 w 605592"/>
                <a:gd name="connsiteY80" fmla="*/ 141142 h 422616"/>
                <a:gd name="connsiteX81" fmla="*/ 367870 w 605592"/>
                <a:gd name="connsiteY81" fmla="*/ 167751 h 422616"/>
                <a:gd name="connsiteX82" fmla="*/ 362666 w 605592"/>
                <a:gd name="connsiteY82" fmla="*/ 168583 h 422616"/>
                <a:gd name="connsiteX83" fmla="*/ 353299 w 605592"/>
                <a:gd name="connsiteY83" fmla="*/ 165672 h 422616"/>
                <a:gd name="connsiteX84" fmla="*/ 342058 w 605592"/>
                <a:gd name="connsiteY84" fmla="*/ 186669 h 422616"/>
                <a:gd name="connsiteX85" fmla="*/ 339144 w 605592"/>
                <a:gd name="connsiteY85" fmla="*/ 188539 h 422616"/>
                <a:gd name="connsiteX86" fmla="*/ 337479 w 605592"/>
                <a:gd name="connsiteY86" fmla="*/ 188124 h 422616"/>
                <a:gd name="connsiteX87" fmla="*/ 336230 w 605592"/>
                <a:gd name="connsiteY87" fmla="*/ 183550 h 422616"/>
                <a:gd name="connsiteX88" fmla="*/ 348511 w 605592"/>
                <a:gd name="connsiteY88" fmla="*/ 160475 h 422616"/>
                <a:gd name="connsiteX89" fmla="*/ 346846 w 605592"/>
                <a:gd name="connsiteY89" fmla="*/ 157149 h 422616"/>
                <a:gd name="connsiteX90" fmla="*/ 357254 w 605592"/>
                <a:gd name="connsiteY90" fmla="*/ 136153 h 422616"/>
                <a:gd name="connsiteX91" fmla="*/ 362042 w 605592"/>
                <a:gd name="connsiteY91" fmla="*/ 134698 h 422616"/>
                <a:gd name="connsiteX92" fmla="*/ 369328 w 605592"/>
                <a:gd name="connsiteY92" fmla="*/ 120977 h 422616"/>
                <a:gd name="connsiteX93" fmla="*/ 373907 w 605592"/>
                <a:gd name="connsiteY93" fmla="*/ 119730 h 422616"/>
                <a:gd name="connsiteX94" fmla="*/ 375156 w 605592"/>
                <a:gd name="connsiteY94" fmla="*/ 124096 h 422616"/>
                <a:gd name="connsiteX95" fmla="*/ 371201 w 605592"/>
                <a:gd name="connsiteY95" fmla="*/ 131580 h 422616"/>
                <a:gd name="connsiteX96" fmla="*/ 437189 w 605592"/>
                <a:gd name="connsiteY96" fmla="*/ 109752 h 422616"/>
                <a:gd name="connsiteX97" fmla="*/ 502760 w 605592"/>
                <a:gd name="connsiteY97" fmla="*/ 95616 h 422616"/>
                <a:gd name="connsiteX98" fmla="*/ 90360 w 605592"/>
                <a:gd name="connsiteY98" fmla="*/ 95616 h 422616"/>
                <a:gd name="connsiteX99" fmla="*/ 94316 w 605592"/>
                <a:gd name="connsiteY99" fmla="*/ 103515 h 422616"/>
                <a:gd name="connsiteX100" fmla="*/ 83281 w 605592"/>
                <a:gd name="connsiteY100" fmla="*/ 190618 h 422616"/>
                <a:gd name="connsiteX101" fmla="*/ 96606 w 605592"/>
                <a:gd name="connsiteY101" fmla="*/ 213902 h 422616"/>
                <a:gd name="connsiteX102" fmla="*/ 109931 w 605592"/>
                <a:gd name="connsiteY102" fmla="*/ 190618 h 422616"/>
                <a:gd name="connsiteX103" fmla="*/ 98688 w 605592"/>
                <a:gd name="connsiteY103" fmla="*/ 103515 h 422616"/>
                <a:gd name="connsiteX104" fmla="*/ 102644 w 605592"/>
                <a:gd name="connsiteY104" fmla="*/ 95616 h 422616"/>
                <a:gd name="connsiteX105" fmla="*/ 168644 w 605592"/>
                <a:gd name="connsiteY105" fmla="*/ 109752 h 422616"/>
                <a:gd name="connsiteX106" fmla="*/ 169061 w 605592"/>
                <a:gd name="connsiteY106" fmla="*/ 109960 h 422616"/>
                <a:gd name="connsiteX107" fmla="*/ 172184 w 605592"/>
                <a:gd name="connsiteY107" fmla="*/ 111831 h 422616"/>
                <a:gd name="connsiteX108" fmla="*/ 174682 w 605592"/>
                <a:gd name="connsiteY108" fmla="*/ 113494 h 422616"/>
                <a:gd name="connsiteX109" fmla="*/ 176556 w 605592"/>
                <a:gd name="connsiteY109" fmla="*/ 115988 h 422616"/>
                <a:gd name="connsiteX110" fmla="*/ 178222 w 605592"/>
                <a:gd name="connsiteY110" fmla="*/ 118691 h 422616"/>
                <a:gd name="connsiteX111" fmla="*/ 178846 w 605592"/>
                <a:gd name="connsiteY111" fmla="*/ 121393 h 422616"/>
                <a:gd name="connsiteX112" fmla="*/ 179679 w 605592"/>
                <a:gd name="connsiteY112" fmla="*/ 124927 h 422616"/>
                <a:gd name="connsiteX113" fmla="*/ 179679 w 605592"/>
                <a:gd name="connsiteY113" fmla="*/ 125343 h 422616"/>
                <a:gd name="connsiteX114" fmla="*/ 179679 w 605592"/>
                <a:gd name="connsiteY114" fmla="*/ 194984 h 422616"/>
                <a:gd name="connsiteX115" fmla="*/ 197168 w 605592"/>
                <a:gd name="connsiteY115" fmla="*/ 203508 h 422616"/>
                <a:gd name="connsiteX116" fmla="*/ 204663 w 605592"/>
                <a:gd name="connsiteY116" fmla="*/ 225959 h 422616"/>
                <a:gd name="connsiteX117" fmla="*/ 189673 w 605592"/>
                <a:gd name="connsiteY117" fmla="*/ 235106 h 422616"/>
                <a:gd name="connsiteX118" fmla="*/ 182386 w 605592"/>
                <a:gd name="connsiteY118" fmla="*/ 233235 h 422616"/>
                <a:gd name="connsiteX119" fmla="*/ 155736 w 605592"/>
                <a:gd name="connsiteY119" fmla="*/ 219930 h 422616"/>
                <a:gd name="connsiteX120" fmla="*/ 146575 w 605592"/>
                <a:gd name="connsiteY120" fmla="*/ 205171 h 422616"/>
                <a:gd name="connsiteX121" fmla="*/ 146575 w 605592"/>
                <a:gd name="connsiteY121" fmla="*/ 137608 h 422616"/>
                <a:gd name="connsiteX122" fmla="*/ 143244 w 605592"/>
                <a:gd name="connsiteY122" fmla="*/ 136569 h 422616"/>
                <a:gd name="connsiteX123" fmla="*/ 143244 w 605592"/>
                <a:gd name="connsiteY123" fmla="*/ 245084 h 422616"/>
                <a:gd name="connsiteX124" fmla="*/ 186550 w 605592"/>
                <a:gd name="connsiteY124" fmla="*/ 253815 h 422616"/>
                <a:gd name="connsiteX125" fmla="*/ 202581 w 605592"/>
                <a:gd name="connsiteY125" fmla="*/ 272317 h 422616"/>
                <a:gd name="connsiteX126" fmla="*/ 209660 w 605592"/>
                <a:gd name="connsiteY126" fmla="*/ 401620 h 422616"/>
                <a:gd name="connsiteX127" fmla="*/ 190922 w 605592"/>
                <a:gd name="connsiteY127" fmla="*/ 422616 h 422616"/>
                <a:gd name="connsiteX128" fmla="*/ 189673 w 605592"/>
                <a:gd name="connsiteY128" fmla="*/ 422616 h 422616"/>
                <a:gd name="connsiteX129" fmla="*/ 169894 w 605592"/>
                <a:gd name="connsiteY129" fmla="*/ 403699 h 422616"/>
                <a:gd name="connsiteX130" fmla="*/ 163647 w 605592"/>
                <a:gd name="connsiteY130" fmla="*/ 289779 h 422616"/>
                <a:gd name="connsiteX131" fmla="*/ 146575 w 605592"/>
                <a:gd name="connsiteY131" fmla="*/ 286453 h 422616"/>
                <a:gd name="connsiteX132" fmla="*/ 146575 w 605592"/>
                <a:gd name="connsiteY132" fmla="*/ 402659 h 422616"/>
                <a:gd name="connsiteX133" fmla="*/ 129919 w 605592"/>
                <a:gd name="connsiteY133" fmla="*/ 419290 h 422616"/>
                <a:gd name="connsiteX134" fmla="*/ 16656 w 605592"/>
                <a:gd name="connsiteY134" fmla="*/ 419290 h 422616"/>
                <a:gd name="connsiteX135" fmla="*/ 0 w 605592"/>
                <a:gd name="connsiteY135" fmla="*/ 402659 h 422616"/>
                <a:gd name="connsiteX136" fmla="*/ 0 w 605592"/>
                <a:gd name="connsiteY136" fmla="*/ 271485 h 422616"/>
                <a:gd name="connsiteX137" fmla="*/ 0 w 605592"/>
                <a:gd name="connsiteY137" fmla="*/ 258181 h 422616"/>
                <a:gd name="connsiteX138" fmla="*/ 0 w 605592"/>
                <a:gd name="connsiteY138" fmla="*/ 214525 h 422616"/>
                <a:gd name="connsiteX139" fmla="*/ 16656 w 605592"/>
                <a:gd name="connsiteY139" fmla="*/ 197895 h 422616"/>
                <a:gd name="connsiteX140" fmla="*/ 18946 w 605592"/>
                <a:gd name="connsiteY140" fmla="*/ 198310 h 422616"/>
                <a:gd name="connsiteX141" fmla="*/ 17489 w 605592"/>
                <a:gd name="connsiteY141" fmla="*/ 196855 h 422616"/>
                <a:gd name="connsiteX142" fmla="*/ 13325 w 605592"/>
                <a:gd name="connsiteY142" fmla="*/ 185629 h 422616"/>
                <a:gd name="connsiteX143" fmla="*/ 13325 w 605592"/>
                <a:gd name="connsiteY143" fmla="*/ 125343 h 422616"/>
                <a:gd name="connsiteX144" fmla="*/ 13325 w 605592"/>
                <a:gd name="connsiteY144" fmla="*/ 124927 h 422616"/>
                <a:gd name="connsiteX145" fmla="*/ 14158 w 605592"/>
                <a:gd name="connsiteY145" fmla="*/ 121393 h 422616"/>
                <a:gd name="connsiteX146" fmla="*/ 14782 w 605592"/>
                <a:gd name="connsiteY146" fmla="*/ 118691 h 422616"/>
                <a:gd name="connsiteX147" fmla="*/ 16448 w 605592"/>
                <a:gd name="connsiteY147" fmla="*/ 116196 h 422616"/>
                <a:gd name="connsiteX148" fmla="*/ 18530 w 605592"/>
                <a:gd name="connsiteY148" fmla="*/ 113494 h 422616"/>
                <a:gd name="connsiteX149" fmla="*/ 20612 w 605592"/>
                <a:gd name="connsiteY149" fmla="*/ 112039 h 422616"/>
                <a:gd name="connsiteX150" fmla="*/ 23943 w 605592"/>
                <a:gd name="connsiteY150" fmla="*/ 109960 h 422616"/>
                <a:gd name="connsiteX151" fmla="*/ 24360 w 605592"/>
                <a:gd name="connsiteY151" fmla="*/ 109752 h 422616"/>
                <a:gd name="connsiteX152" fmla="*/ 90360 w 605592"/>
                <a:gd name="connsiteY152" fmla="*/ 95616 h 422616"/>
                <a:gd name="connsiteX153" fmla="*/ 508988 w 605592"/>
                <a:gd name="connsiteY153" fmla="*/ 0 h 422616"/>
                <a:gd name="connsiteX154" fmla="*/ 551045 w 605592"/>
                <a:gd name="connsiteY154" fmla="*/ 46044 h 422616"/>
                <a:gd name="connsiteX155" fmla="*/ 508988 w 605592"/>
                <a:gd name="connsiteY155" fmla="*/ 92088 h 422616"/>
                <a:gd name="connsiteX156" fmla="*/ 466931 w 605592"/>
                <a:gd name="connsiteY156" fmla="*/ 46044 h 422616"/>
                <a:gd name="connsiteX157" fmla="*/ 508988 w 605592"/>
                <a:gd name="connsiteY157" fmla="*/ 0 h 422616"/>
                <a:gd name="connsiteX158" fmla="*/ 96604 w 605592"/>
                <a:gd name="connsiteY158" fmla="*/ 0 h 422616"/>
                <a:gd name="connsiteX159" fmla="*/ 138661 w 605592"/>
                <a:gd name="connsiteY159" fmla="*/ 46044 h 422616"/>
                <a:gd name="connsiteX160" fmla="*/ 96604 w 605592"/>
                <a:gd name="connsiteY160" fmla="*/ 92088 h 422616"/>
                <a:gd name="connsiteX161" fmla="*/ 54547 w 605592"/>
                <a:gd name="connsiteY161" fmla="*/ 46044 h 422616"/>
                <a:gd name="connsiteX162" fmla="*/ 96604 w 605592"/>
                <a:gd name="connsiteY162" fmla="*/ 0 h 422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Lst>
              <a:rect l="l" t="t" r="r" b="b"/>
              <a:pathLst>
                <a:path w="605592" h="422616">
                  <a:moveTo>
                    <a:pt x="572286" y="279177"/>
                  </a:moveTo>
                  <a:lnTo>
                    <a:pt x="492352" y="298094"/>
                  </a:lnTo>
                  <a:lnTo>
                    <a:pt x="492352" y="386029"/>
                  </a:lnTo>
                  <a:lnTo>
                    <a:pt x="572286" y="386029"/>
                  </a:lnTo>
                  <a:close/>
                  <a:moveTo>
                    <a:pt x="33312" y="279177"/>
                  </a:moveTo>
                  <a:lnTo>
                    <a:pt x="33312" y="386029"/>
                  </a:lnTo>
                  <a:lnTo>
                    <a:pt x="113262" y="386029"/>
                  </a:lnTo>
                  <a:lnTo>
                    <a:pt x="113262" y="298094"/>
                  </a:lnTo>
                  <a:close/>
                  <a:moveTo>
                    <a:pt x="572494" y="214110"/>
                  </a:moveTo>
                  <a:lnTo>
                    <a:pt x="555633" y="232819"/>
                  </a:lnTo>
                  <a:lnTo>
                    <a:pt x="555633" y="249034"/>
                  </a:lnTo>
                  <a:lnTo>
                    <a:pt x="572286" y="245084"/>
                  </a:lnTo>
                  <a:lnTo>
                    <a:pt x="572286" y="214525"/>
                  </a:lnTo>
                  <a:cubicBezTo>
                    <a:pt x="572286" y="214317"/>
                    <a:pt x="572494" y="214317"/>
                    <a:pt x="572494" y="214110"/>
                  </a:cubicBezTo>
                  <a:close/>
                  <a:moveTo>
                    <a:pt x="33104" y="214110"/>
                  </a:moveTo>
                  <a:cubicBezTo>
                    <a:pt x="33104" y="214317"/>
                    <a:pt x="33312" y="214317"/>
                    <a:pt x="33312" y="214525"/>
                  </a:cubicBezTo>
                  <a:lnTo>
                    <a:pt x="33312" y="245084"/>
                  </a:lnTo>
                  <a:lnTo>
                    <a:pt x="49969" y="249034"/>
                  </a:lnTo>
                  <a:lnTo>
                    <a:pt x="49969" y="232819"/>
                  </a:lnTo>
                  <a:close/>
                  <a:moveTo>
                    <a:pt x="229632" y="192291"/>
                  </a:moveTo>
                  <a:lnTo>
                    <a:pt x="375961" y="192291"/>
                  </a:lnTo>
                  <a:cubicBezTo>
                    <a:pt x="386993" y="192291"/>
                    <a:pt x="395943" y="201230"/>
                    <a:pt x="395943" y="212248"/>
                  </a:cubicBezTo>
                  <a:cubicBezTo>
                    <a:pt x="395943" y="223266"/>
                    <a:pt x="386993" y="232205"/>
                    <a:pt x="375961" y="232205"/>
                  </a:cubicBezTo>
                  <a:lnTo>
                    <a:pt x="372422" y="232205"/>
                  </a:lnTo>
                  <a:lnTo>
                    <a:pt x="372422" y="402670"/>
                  </a:lnTo>
                  <a:cubicBezTo>
                    <a:pt x="372422" y="411816"/>
                    <a:pt x="364929" y="419300"/>
                    <a:pt x="355770" y="419300"/>
                  </a:cubicBezTo>
                  <a:lnTo>
                    <a:pt x="250031" y="419300"/>
                  </a:lnTo>
                  <a:cubicBezTo>
                    <a:pt x="240872" y="419300"/>
                    <a:pt x="233379" y="411816"/>
                    <a:pt x="233379" y="402670"/>
                  </a:cubicBezTo>
                  <a:lnTo>
                    <a:pt x="233379" y="232205"/>
                  </a:lnTo>
                  <a:lnTo>
                    <a:pt x="229632" y="232205"/>
                  </a:lnTo>
                  <a:cubicBezTo>
                    <a:pt x="218600" y="232205"/>
                    <a:pt x="209650" y="223266"/>
                    <a:pt x="209650" y="212248"/>
                  </a:cubicBezTo>
                  <a:cubicBezTo>
                    <a:pt x="209650" y="201230"/>
                    <a:pt x="218600" y="192291"/>
                    <a:pt x="229632" y="192291"/>
                  </a:cubicBezTo>
                  <a:close/>
                  <a:moveTo>
                    <a:pt x="555633" y="136569"/>
                  </a:moveTo>
                  <a:lnTo>
                    <a:pt x="555633" y="183135"/>
                  </a:lnTo>
                  <a:lnTo>
                    <a:pt x="558964" y="179393"/>
                  </a:lnTo>
                  <a:lnTo>
                    <a:pt x="558964" y="137608"/>
                  </a:lnTo>
                  <a:cubicBezTo>
                    <a:pt x="557923" y="137192"/>
                    <a:pt x="556674" y="136984"/>
                    <a:pt x="555633" y="136569"/>
                  </a:cubicBezTo>
                  <a:close/>
                  <a:moveTo>
                    <a:pt x="49969" y="136569"/>
                  </a:moveTo>
                  <a:cubicBezTo>
                    <a:pt x="48928" y="136984"/>
                    <a:pt x="47678" y="137192"/>
                    <a:pt x="46637" y="137608"/>
                  </a:cubicBezTo>
                  <a:lnTo>
                    <a:pt x="46637" y="179393"/>
                  </a:lnTo>
                  <a:lnTo>
                    <a:pt x="49969" y="183135"/>
                  </a:lnTo>
                  <a:close/>
                  <a:moveTo>
                    <a:pt x="502760" y="95616"/>
                  </a:moveTo>
                  <a:lnTo>
                    <a:pt x="506715" y="103515"/>
                  </a:lnTo>
                  <a:lnTo>
                    <a:pt x="495682" y="190618"/>
                  </a:lnTo>
                  <a:lnTo>
                    <a:pt x="509005" y="213902"/>
                  </a:lnTo>
                  <a:lnTo>
                    <a:pt x="522327" y="190618"/>
                  </a:lnTo>
                  <a:lnTo>
                    <a:pt x="511086" y="103515"/>
                  </a:lnTo>
                  <a:lnTo>
                    <a:pt x="515041" y="95616"/>
                  </a:lnTo>
                  <a:cubicBezTo>
                    <a:pt x="546058" y="97279"/>
                    <a:pt x="579572" y="109336"/>
                    <a:pt x="581237" y="109752"/>
                  </a:cubicBezTo>
                  <a:cubicBezTo>
                    <a:pt x="581237" y="109752"/>
                    <a:pt x="581445" y="109960"/>
                    <a:pt x="581445" y="109960"/>
                  </a:cubicBezTo>
                  <a:cubicBezTo>
                    <a:pt x="582694" y="110375"/>
                    <a:pt x="583735" y="111207"/>
                    <a:pt x="584776" y="112039"/>
                  </a:cubicBezTo>
                  <a:cubicBezTo>
                    <a:pt x="585400" y="112454"/>
                    <a:pt x="586441" y="112870"/>
                    <a:pt x="587066" y="113494"/>
                  </a:cubicBezTo>
                  <a:cubicBezTo>
                    <a:pt x="587690" y="114117"/>
                    <a:pt x="588315" y="115157"/>
                    <a:pt x="588939" y="115988"/>
                  </a:cubicBezTo>
                  <a:cubicBezTo>
                    <a:pt x="589564" y="117028"/>
                    <a:pt x="590188" y="117651"/>
                    <a:pt x="590604" y="118691"/>
                  </a:cubicBezTo>
                  <a:cubicBezTo>
                    <a:pt x="591021" y="119522"/>
                    <a:pt x="591021" y="120562"/>
                    <a:pt x="591437" y="121393"/>
                  </a:cubicBezTo>
                  <a:cubicBezTo>
                    <a:pt x="591645" y="122641"/>
                    <a:pt x="592062" y="123680"/>
                    <a:pt x="592062" y="124927"/>
                  </a:cubicBezTo>
                  <a:cubicBezTo>
                    <a:pt x="592062" y="125135"/>
                    <a:pt x="592062" y="125135"/>
                    <a:pt x="592062" y="125343"/>
                  </a:cubicBezTo>
                  <a:lnTo>
                    <a:pt x="592270" y="185629"/>
                  </a:lnTo>
                  <a:cubicBezTo>
                    <a:pt x="592270" y="189787"/>
                    <a:pt x="590813" y="193737"/>
                    <a:pt x="588106" y="196855"/>
                  </a:cubicBezTo>
                  <a:lnTo>
                    <a:pt x="586649" y="198310"/>
                  </a:lnTo>
                  <a:cubicBezTo>
                    <a:pt x="587482" y="198310"/>
                    <a:pt x="588106" y="197895"/>
                    <a:pt x="588939" y="197895"/>
                  </a:cubicBezTo>
                  <a:cubicBezTo>
                    <a:pt x="598098" y="197895"/>
                    <a:pt x="605592" y="205378"/>
                    <a:pt x="605592" y="214525"/>
                  </a:cubicBezTo>
                  <a:lnTo>
                    <a:pt x="605592" y="258181"/>
                  </a:lnTo>
                  <a:lnTo>
                    <a:pt x="605592" y="271485"/>
                  </a:lnTo>
                  <a:lnTo>
                    <a:pt x="605592" y="402659"/>
                  </a:lnTo>
                  <a:cubicBezTo>
                    <a:pt x="605592" y="411806"/>
                    <a:pt x="598098" y="419290"/>
                    <a:pt x="588939" y="419290"/>
                  </a:cubicBezTo>
                  <a:lnTo>
                    <a:pt x="475699" y="419290"/>
                  </a:lnTo>
                  <a:cubicBezTo>
                    <a:pt x="466539" y="419290"/>
                    <a:pt x="459046" y="411806"/>
                    <a:pt x="459046" y="402659"/>
                  </a:cubicBezTo>
                  <a:lnTo>
                    <a:pt x="459046" y="286453"/>
                  </a:lnTo>
                  <a:lnTo>
                    <a:pt x="441976" y="289779"/>
                  </a:lnTo>
                  <a:lnTo>
                    <a:pt x="435731" y="403699"/>
                  </a:lnTo>
                  <a:cubicBezTo>
                    <a:pt x="435107" y="414301"/>
                    <a:pt x="426364" y="422616"/>
                    <a:pt x="415956" y="422616"/>
                  </a:cubicBezTo>
                  <a:cubicBezTo>
                    <a:pt x="415540" y="422616"/>
                    <a:pt x="415123" y="422616"/>
                    <a:pt x="414707" y="422616"/>
                  </a:cubicBezTo>
                  <a:cubicBezTo>
                    <a:pt x="403883" y="421993"/>
                    <a:pt x="395348" y="412638"/>
                    <a:pt x="395972" y="401620"/>
                  </a:cubicBezTo>
                  <a:lnTo>
                    <a:pt x="403050" y="272317"/>
                  </a:lnTo>
                  <a:cubicBezTo>
                    <a:pt x="403466" y="263170"/>
                    <a:pt x="410127" y="255686"/>
                    <a:pt x="419078" y="253815"/>
                  </a:cubicBezTo>
                  <a:lnTo>
                    <a:pt x="462376" y="245084"/>
                  </a:lnTo>
                  <a:lnTo>
                    <a:pt x="462376" y="136569"/>
                  </a:lnTo>
                  <a:cubicBezTo>
                    <a:pt x="454050" y="138855"/>
                    <a:pt x="448221" y="140934"/>
                    <a:pt x="448221" y="140934"/>
                  </a:cubicBezTo>
                  <a:cubicBezTo>
                    <a:pt x="448013" y="141142"/>
                    <a:pt x="448013" y="140934"/>
                    <a:pt x="448013" y="141142"/>
                  </a:cubicBezTo>
                  <a:cubicBezTo>
                    <a:pt x="447805" y="141142"/>
                    <a:pt x="447805" y="141142"/>
                    <a:pt x="447805" y="141142"/>
                  </a:cubicBezTo>
                  <a:lnTo>
                    <a:pt x="367870" y="167751"/>
                  </a:lnTo>
                  <a:cubicBezTo>
                    <a:pt x="366205" y="168375"/>
                    <a:pt x="364332" y="168583"/>
                    <a:pt x="362666" y="168583"/>
                  </a:cubicBezTo>
                  <a:cubicBezTo>
                    <a:pt x="359336" y="168583"/>
                    <a:pt x="356005" y="167543"/>
                    <a:pt x="353299" y="165672"/>
                  </a:cubicBezTo>
                  <a:lnTo>
                    <a:pt x="342058" y="186669"/>
                  </a:lnTo>
                  <a:cubicBezTo>
                    <a:pt x="341434" y="187916"/>
                    <a:pt x="340185" y="188539"/>
                    <a:pt x="339144" y="188539"/>
                  </a:cubicBezTo>
                  <a:cubicBezTo>
                    <a:pt x="338520" y="188539"/>
                    <a:pt x="338103" y="188332"/>
                    <a:pt x="337479" y="188124"/>
                  </a:cubicBezTo>
                  <a:cubicBezTo>
                    <a:pt x="335813" y="187292"/>
                    <a:pt x="335397" y="185213"/>
                    <a:pt x="336230" y="183550"/>
                  </a:cubicBezTo>
                  <a:lnTo>
                    <a:pt x="348511" y="160475"/>
                  </a:lnTo>
                  <a:cubicBezTo>
                    <a:pt x="347887" y="159436"/>
                    <a:pt x="347262" y="158396"/>
                    <a:pt x="346846" y="157149"/>
                  </a:cubicBezTo>
                  <a:cubicBezTo>
                    <a:pt x="343932" y="148626"/>
                    <a:pt x="348511" y="139063"/>
                    <a:pt x="357254" y="136153"/>
                  </a:cubicBezTo>
                  <a:lnTo>
                    <a:pt x="362042" y="134698"/>
                  </a:lnTo>
                  <a:lnTo>
                    <a:pt x="369328" y="120977"/>
                  </a:lnTo>
                  <a:cubicBezTo>
                    <a:pt x="370160" y="119522"/>
                    <a:pt x="372242" y="118899"/>
                    <a:pt x="373907" y="119730"/>
                  </a:cubicBezTo>
                  <a:cubicBezTo>
                    <a:pt x="375364" y="120562"/>
                    <a:pt x="375989" y="122641"/>
                    <a:pt x="375156" y="124096"/>
                  </a:cubicBezTo>
                  <a:lnTo>
                    <a:pt x="371201" y="131580"/>
                  </a:lnTo>
                  <a:lnTo>
                    <a:pt x="437189" y="109752"/>
                  </a:lnTo>
                  <a:cubicBezTo>
                    <a:pt x="440727" y="108297"/>
                    <a:pt x="472993" y="97071"/>
                    <a:pt x="502760" y="95616"/>
                  </a:cubicBezTo>
                  <a:close/>
                  <a:moveTo>
                    <a:pt x="90360" y="95616"/>
                  </a:moveTo>
                  <a:lnTo>
                    <a:pt x="94316" y="103515"/>
                  </a:lnTo>
                  <a:lnTo>
                    <a:pt x="83281" y="190618"/>
                  </a:lnTo>
                  <a:lnTo>
                    <a:pt x="96606" y="213902"/>
                  </a:lnTo>
                  <a:lnTo>
                    <a:pt x="109931" y="190618"/>
                  </a:lnTo>
                  <a:lnTo>
                    <a:pt x="98688" y="103515"/>
                  </a:lnTo>
                  <a:lnTo>
                    <a:pt x="102644" y="95616"/>
                  </a:lnTo>
                  <a:cubicBezTo>
                    <a:pt x="133666" y="97279"/>
                    <a:pt x="167187" y="109336"/>
                    <a:pt x="168644" y="109752"/>
                  </a:cubicBezTo>
                  <a:cubicBezTo>
                    <a:pt x="168853" y="109752"/>
                    <a:pt x="169061" y="109960"/>
                    <a:pt x="169061" y="109960"/>
                  </a:cubicBezTo>
                  <a:cubicBezTo>
                    <a:pt x="170310" y="110583"/>
                    <a:pt x="171351" y="111207"/>
                    <a:pt x="172184" y="111831"/>
                  </a:cubicBezTo>
                  <a:cubicBezTo>
                    <a:pt x="173017" y="112454"/>
                    <a:pt x="173849" y="112870"/>
                    <a:pt x="174682" y="113494"/>
                  </a:cubicBezTo>
                  <a:cubicBezTo>
                    <a:pt x="175307" y="114325"/>
                    <a:pt x="175931" y="115157"/>
                    <a:pt x="176556" y="115988"/>
                  </a:cubicBezTo>
                  <a:cubicBezTo>
                    <a:pt x="176972" y="116820"/>
                    <a:pt x="177805" y="117651"/>
                    <a:pt x="178222" y="118691"/>
                  </a:cubicBezTo>
                  <a:cubicBezTo>
                    <a:pt x="178638" y="119522"/>
                    <a:pt x="178638" y="120562"/>
                    <a:pt x="178846" y="121393"/>
                  </a:cubicBezTo>
                  <a:cubicBezTo>
                    <a:pt x="179263" y="122641"/>
                    <a:pt x="179679" y="123680"/>
                    <a:pt x="179679" y="124927"/>
                  </a:cubicBezTo>
                  <a:cubicBezTo>
                    <a:pt x="179679" y="125135"/>
                    <a:pt x="179679" y="125343"/>
                    <a:pt x="179679" y="125343"/>
                  </a:cubicBezTo>
                  <a:lnTo>
                    <a:pt x="179679" y="194984"/>
                  </a:lnTo>
                  <a:lnTo>
                    <a:pt x="197168" y="203508"/>
                  </a:lnTo>
                  <a:cubicBezTo>
                    <a:pt x="205496" y="207665"/>
                    <a:pt x="208619" y="217644"/>
                    <a:pt x="204663" y="225959"/>
                  </a:cubicBezTo>
                  <a:cubicBezTo>
                    <a:pt x="201749" y="231780"/>
                    <a:pt x="195919" y="235106"/>
                    <a:pt x="189673" y="235106"/>
                  </a:cubicBezTo>
                  <a:cubicBezTo>
                    <a:pt x="187174" y="235106"/>
                    <a:pt x="184676" y="234482"/>
                    <a:pt x="182386" y="233235"/>
                  </a:cubicBezTo>
                  <a:lnTo>
                    <a:pt x="155736" y="219930"/>
                  </a:lnTo>
                  <a:cubicBezTo>
                    <a:pt x="150114" y="217228"/>
                    <a:pt x="146575" y="211407"/>
                    <a:pt x="146575" y="205171"/>
                  </a:cubicBezTo>
                  <a:lnTo>
                    <a:pt x="146575" y="137608"/>
                  </a:lnTo>
                  <a:cubicBezTo>
                    <a:pt x="145534" y="137192"/>
                    <a:pt x="144285" y="136984"/>
                    <a:pt x="143244" y="136569"/>
                  </a:cubicBezTo>
                  <a:lnTo>
                    <a:pt x="143244" y="245084"/>
                  </a:lnTo>
                  <a:lnTo>
                    <a:pt x="186550" y="253815"/>
                  </a:lnTo>
                  <a:cubicBezTo>
                    <a:pt x="195503" y="255686"/>
                    <a:pt x="202165" y="263170"/>
                    <a:pt x="202581" y="272317"/>
                  </a:cubicBezTo>
                  <a:lnTo>
                    <a:pt x="209660" y="401620"/>
                  </a:lnTo>
                  <a:cubicBezTo>
                    <a:pt x="210285" y="412638"/>
                    <a:pt x="201749" y="421993"/>
                    <a:pt x="190922" y="422616"/>
                  </a:cubicBezTo>
                  <a:cubicBezTo>
                    <a:pt x="190506" y="422616"/>
                    <a:pt x="190089" y="422616"/>
                    <a:pt x="189673" y="422616"/>
                  </a:cubicBezTo>
                  <a:cubicBezTo>
                    <a:pt x="179263" y="422616"/>
                    <a:pt x="170310" y="414301"/>
                    <a:pt x="169894" y="403699"/>
                  </a:cubicBezTo>
                  <a:lnTo>
                    <a:pt x="163647" y="289779"/>
                  </a:lnTo>
                  <a:lnTo>
                    <a:pt x="146575" y="286453"/>
                  </a:lnTo>
                  <a:lnTo>
                    <a:pt x="146575" y="402659"/>
                  </a:lnTo>
                  <a:cubicBezTo>
                    <a:pt x="146575" y="411806"/>
                    <a:pt x="139080" y="419290"/>
                    <a:pt x="129919" y="419290"/>
                  </a:cubicBezTo>
                  <a:lnTo>
                    <a:pt x="16656" y="419290"/>
                  </a:lnTo>
                  <a:cubicBezTo>
                    <a:pt x="7495" y="419290"/>
                    <a:pt x="0" y="411806"/>
                    <a:pt x="0" y="402659"/>
                  </a:cubicBezTo>
                  <a:lnTo>
                    <a:pt x="0" y="271485"/>
                  </a:lnTo>
                  <a:lnTo>
                    <a:pt x="0" y="258181"/>
                  </a:lnTo>
                  <a:lnTo>
                    <a:pt x="0" y="214525"/>
                  </a:lnTo>
                  <a:cubicBezTo>
                    <a:pt x="0" y="205378"/>
                    <a:pt x="7495" y="197895"/>
                    <a:pt x="16656" y="197895"/>
                  </a:cubicBezTo>
                  <a:cubicBezTo>
                    <a:pt x="17489" y="197895"/>
                    <a:pt x="18114" y="198310"/>
                    <a:pt x="18946" y="198310"/>
                  </a:cubicBezTo>
                  <a:lnTo>
                    <a:pt x="17489" y="196855"/>
                  </a:lnTo>
                  <a:cubicBezTo>
                    <a:pt x="14782" y="193737"/>
                    <a:pt x="13325" y="189787"/>
                    <a:pt x="13325" y="185629"/>
                  </a:cubicBezTo>
                  <a:lnTo>
                    <a:pt x="13325" y="125343"/>
                  </a:lnTo>
                  <a:cubicBezTo>
                    <a:pt x="13325" y="125343"/>
                    <a:pt x="13325" y="125135"/>
                    <a:pt x="13325" y="124927"/>
                  </a:cubicBezTo>
                  <a:cubicBezTo>
                    <a:pt x="13325" y="123680"/>
                    <a:pt x="13741" y="122641"/>
                    <a:pt x="14158" y="121393"/>
                  </a:cubicBezTo>
                  <a:cubicBezTo>
                    <a:pt x="14366" y="120562"/>
                    <a:pt x="14366" y="119522"/>
                    <a:pt x="14782" y="118691"/>
                  </a:cubicBezTo>
                  <a:cubicBezTo>
                    <a:pt x="15199" y="117651"/>
                    <a:pt x="16032" y="117028"/>
                    <a:pt x="16448" y="116196"/>
                  </a:cubicBezTo>
                  <a:cubicBezTo>
                    <a:pt x="17073" y="115157"/>
                    <a:pt x="17697" y="114325"/>
                    <a:pt x="18530" y="113494"/>
                  </a:cubicBezTo>
                  <a:cubicBezTo>
                    <a:pt x="19155" y="112870"/>
                    <a:pt x="19987" y="112454"/>
                    <a:pt x="20612" y="112039"/>
                  </a:cubicBezTo>
                  <a:cubicBezTo>
                    <a:pt x="21653" y="111207"/>
                    <a:pt x="22694" y="110583"/>
                    <a:pt x="23943" y="109960"/>
                  </a:cubicBezTo>
                  <a:cubicBezTo>
                    <a:pt x="24151" y="109960"/>
                    <a:pt x="24151" y="109752"/>
                    <a:pt x="24360" y="109752"/>
                  </a:cubicBezTo>
                  <a:cubicBezTo>
                    <a:pt x="25817" y="109336"/>
                    <a:pt x="59546" y="97279"/>
                    <a:pt x="90360" y="95616"/>
                  </a:cubicBezTo>
                  <a:close/>
                  <a:moveTo>
                    <a:pt x="508988" y="0"/>
                  </a:moveTo>
                  <a:cubicBezTo>
                    <a:pt x="532215" y="0"/>
                    <a:pt x="551045" y="20615"/>
                    <a:pt x="551045" y="46044"/>
                  </a:cubicBezTo>
                  <a:cubicBezTo>
                    <a:pt x="551045" y="71473"/>
                    <a:pt x="532215" y="92088"/>
                    <a:pt x="508988" y="92088"/>
                  </a:cubicBezTo>
                  <a:cubicBezTo>
                    <a:pt x="485761" y="92088"/>
                    <a:pt x="466931" y="71473"/>
                    <a:pt x="466931" y="46044"/>
                  </a:cubicBezTo>
                  <a:cubicBezTo>
                    <a:pt x="466931" y="20615"/>
                    <a:pt x="485761" y="0"/>
                    <a:pt x="508988" y="0"/>
                  </a:cubicBezTo>
                  <a:close/>
                  <a:moveTo>
                    <a:pt x="96604" y="0"/>
                  </a:moveTo>
                  <a:cubicBezTo>
                    <a:pt x="119831" y="0"/>
                    <a:pt x="138661" y="20615"/>
                    <a:pt x="138661" y="46044"/>
                  </a:cubicBezTo>
                  <a:cubicBezTo>
                    <a:pt x="138661" y="71473"/>
                    <a:pt x="119831" y="92088"/>
                    <a:pt x="96604" y="92088"/>
                  </a:cubicBezTo>
                  <a:cubicBezTo>
                    <a:pt x="73377" y="92088"/>
                    <a:pt x="54547" y="71473"/>
                    <a:pt x="54547" y="46044"/>
                  </a:cubicBezTo>
                  <a:cubicBezTo>
                    <a:pt x="54547" y="20615"/>
                    <a:pt x="73377" y="0"/>
                    <a:pt x="96604" y="0"/>
                  </a:cubicBezTo>
                  <a:close/>
                </a:path>
              </a:pathLst>
            </a:custGeom>
            <a:solidFill>
              <a:sysClr val="window" lastClr="FFFFFF"/>
            </a:solidFill>
            <a:ln>
              <a:noFill/>
            </a:ln>
          </p:spPr>
        </p:sp>
        <p:sp>
          <p:nvSpPr>
            <p:cNvPr id="149" name="woman-searching-job_53054"/>
            <p:cNvSpPr>
              <a:spLocks noChangeAspect="1"/>
            </p:cNvSpPr>
            <p:nvPr/>
          </p:nvSpPr>
          <p:spPr bwMode="auto">
            <a:xfrm>
              <a:off x="3429484" y="5990691"/>
              <a:ext cx="183598" cy="418810"/>
            </a:xfrm>
            <a:custGeom>
              <a:avLst/>
              <a:gdLst>
                <a:gd name="connsiteX0" fmla="*/ 181409 w 266455"/>
                <a:gd name="connsiteY0" fmla="*/ 213119 h 607816"/>
                <a:gd name="connsiteX1" fmla="*/ 185454 w 266455"/>
                <a:gd name="connsiteY1" fmla="*/ 247544 h 607816"/>
                <a:gd name="connsiteX2" fmla="*/ 178568 w 266455"/>
                <a:gd name="connsiteY2" fmla="*/ 277497 h 607816"/>
                <a:gd name="connsiteX3" fmla="*/ 217623 w 266455"/>
                <a:gd name="connsiteY3" fmla="*/ 392696 h 607816"/>
                <a:gd name="connsiteX4" fmla="*/ 221958 w 266455"/>
                <a:gd name="connsiteY4" fmla="*/ 392696 h 607816"/>
                <a:gd name="connsiteX5" fmla="*/ 221958 w 266455"/>
                <a:gd name="connsiteY5" fmla="*/ 368945 h 607816"/>
                <a:gd name="connsiteX6" fmla="*/ 215938 w 266455"/>
                <a:gd name="connsiteY6" fmla="*/ 354521 h 607816"/>
                <a:gd name="connsiteX7" fmla="*/ 181409 w 266455"/>
                <a:gd name="connsiteY7" fmla="*/ 213119 h 607816"/>
                <a:gd name="connsiteX8" fmla="*/ 83601 w 266455"/>
                <a:gd name="connsiteY8" fmla="*/ 133162 h 607816"/>
                <a:gd name="connsiteX9" fmla="*/ 102286 w 266455"/>
                <a:gd name="connsiteY9" fmla="*/ 142538 h 607816"/>
                <a:gd name="connsiteX10" fmla="*/ 119093 w 266455"/>
                <a:gd name="connsiteY10" fmla="*/ 195281 h 607816"/>
                <a:gd name="connsiteX11" fmla="*/ 129929 w 266455"/>
                <a:gd name="connsiteY11" fmla="*/ 195281 h 607816"/>
                <a:gd name="connsiteX12" fmla="*/ 146784 w 266455"/>
                <a:gd name="connsiteY12" fmla="*/ 142538 h 607816"/>
                <a:gd name="connsiteX13" fmla="*/ 165469 w 266455"/>
                <a:gd name="connsiteY13" fmla="*/ 133162 h 607816"/>
                <a:gd name="connsiteX14" fmla="*/ 209388 w 266455"/>
                <a:gd name="connsiteY14" fmla="*/ 162299 h 607816"/>
                <a:gd name="connsiteX15" fmla="*/ 232311 w 266455"/>
                <a:gd name="connsiteY15" fmla="*/ 230187 h 607816"/>
                <a:gd name="connsiteX16" fmla="*/ 248348 w 266455"/>
                <a:gd name="connsiteY16" fmla="*/ 343559 h 607816"/>
                <a:gd name="connsiteX17" fmla="*/ 249070 w 266455"/>
                <a:gd name="connsiteY17" fmla="*/ 353511 h 607816"/>
                <a:gd name="connsiteX18" fmla="*/ 247192 w 266455"/>
                <a:gd name="connsiteY18" fmla="*/ 362983 h 607816"/>
                <a:gd name="connsiteX19" fmla="*/ 247625 w 266455"/>
                <a:gd name="connsiteY19" fmla="*/ 366349 h 607816"/>
                <a:gd name="connsiteX20" fmla="*/ 247625 w 266455"/>
                <a:gd name="connsiteY20" fmla="*/ 392744 h 607816"/>
                <a:gd name="connsiteX21" fmla="*/ 253741 w 266455"/>
                <a:gd name="connsiteY21" fmla="*/ 392744 h 607816"/>
                <a:gd name="connsiteX22" fmla="*/ 266455 w 266455"/>
                <a:gd name="connsiteY22" fmla="*/ 405437 h 607816"/>
                <a:gd name="connsiteX23" fmla="*/ 266455 w 266455"/>
                <a:gd name="connsiteY23" fmla="*/ 512943 h 607816"/>
                <a:gd name="connsiteX24" fmla="*/ 253741 w 266455"/>
                <a:gd name="connsiteY24" fmla="*/ 525637 h 607816"/>
                <a:gd name="connsiteX25" fmla="*/ 215842 w 266455"/>
                <a:gd name="connsiteY25" fmla="*/ 525637 h 607816"/>
                <a:gd name="connsiteX26" fmla="*/ 203176 w 266455"/>
                <a:gd name="connsiteY26" fmla="*/ 512943 h 607816"/>
                <a:gd name="connsiteX27" fmla="*/ 203176 w 266455"/>
                <a:gd name="connsiteY27" fmla="*/ 414669 h 607816"/>
                <a:gd name="connsiteX28" fmla="*/ 185358 w 266455"/>
                <a:gd name="connsiteY28" fmla="*/ 411976 h 607816"/>
                <a:gd name="connsiteX29" fmla="*/ 169610 w 266455"/>
                <a:gd name="connsiteY29" fmla="*/ 585111 h 607816"/>
                <a:gd name="connsiteX30" fmla="*/ 141535 w 266455"/>
                <a:gd name="connsiteY30" fmla="*/ 585015 h 607816"/>
                <a:gd name="connsiteX31" fmla="*/ 131903 w 266455"/>
                <a:gd name="connsiteY31" fmla="*/ 400677 h 607816"/>
                <a:gd name="connsiteX32" fmla="*/ 124631 w 266455"/>
                <a:gd name="connsiteY32" fmla="*/ 398562 h 607816"/>
                <a:gd name="connsiteX33" fmla="*/ 117360 w 266455"/>
                <a:gd name="connsiteY33" fmla="*/ 400677 h 607816"/>
                <a:gd name="connsiteX34" fmla="*/ 107680 w 266455"/>
                <a:gd name="connsiteY34" fmla="*/ 584919 h 607816"/>
                <a:gd name="connsiteX35" fmla="*/ 78930 w 266455"/>
                <a:gd name="connsiteY35" fmla="*/ 585063 h 607816"/>
                <a:gd name="connsiteX36" fmla="*/ 63183 w 266455"/>
                <a:gd name="connsiteY36" fmla="*/ 411928 h 607816"/>
                <a:gd name="connsiteX37" fmla="*/ 27979 w 266455"/>
                <a:gd name="connsiteY37" fmla="*/ 398370 h 607816"/>
                <a:gd name="connsiteX38" fmla="*/ 70599 w 266455"/>
                <a:gd name="connsiteY38" fmla="*/ 277497 h 607816"/>
                <a:gd name="connsiteX39" fmla="*/ 63760 w 266455"/>
                <a:gd name="connsiteY39" fmla="*/ 247544 h 607816"/>
                <a:gd name="connsiteX40" fmla="*/ 67709 w 266455"/>
                <a:gd name="connsiteY40" fmla="*/ 213119 h 607816"/>
                <a:gd name="connsiteX41" fmla="*/ 33180 w 266455"/>
                <a:gd name="connsiteY41" fmla="*/ 354521 h 607816"/>
                <a:gd name="connsiteX42" fmla="*/ 0 w 266455"/>
                <a:gd name="connsiteY42" fmla="*/ 353511 h 607816"/>
                <a:gd name="connsiteX43" fmla="*/ 722 w 266455"/>
                <a:gd name="connsiteY43" fmla="*/ 343559 h 607816"/>
                <a:gd name="connsiteX44" fmla="*/ 16759 w 266455"/>
                <a:gd name="connsiteY44" fmla="*/ 230187 h 607816"/>
                <a:gd name="connsiteX45" fmla="*/ 39682 w 266455"/>
                <a:gd name="connsiteY45" fmla="*/ 162299 h 607816"/>
                <a:gd name="connsiteX46" fmla="*/ 83601 w 266455"/>
                <a:gd name="connsiteY46" fmla="*/ 133162 h 607816"/>
                <a:gd name="connsiteX47" fmla="*/ 124619 w 266455"/>
                <a:gd name="connsiteY47" fmla="*/ 0 h 607816"/>
                <a:gd name="connsiteX48" fmla="*/ 175371 w 266455"/>
                <a:gd name="connsiteY48" fmla="*/ 27077 h 607816"/>
                <a:gd name="connsiteX49" fmla="*/ 192224 w 266455"/>
                <a:gd name="connsiteY49" fmla="*/ 85558 h 607816"/>
                <a:gd name="connsiteX50" fmla="*/ 199206 w 266455"/>
                <a:gd name="connsiteY50" fmla="*/ 107970 h 607816"/>
                <a:gd name="connsiteX51" fmla="*/ 161792 w 266455"/>
                <a:gd name="connsiteY51" fmla="*/ 103834 h 607816"/>
                <a:gd name="connsiteX52" fmla="*/ 124619 w 266455"/>
                <a:gd name="connsiteY52" fmla="*/ 127159 h 607816"/>
                <a:gd name="connsiteX53" fmla="*/ 87445 w 266455"/>
                <a:gd name="connsiteY53" fmla="*/ 103834 h 607816"/>
                <a:gd name="connsiteX54" fmla="*/ 50031 w 266455"/>
                <a:gd name="connsiteY54" fmla="*/ 107970 h 607816"/>
                <a:gd name="connsiteX55" fmla="*/ 57013 w 266455"/>
                <a:gd name="connsiteY55" fmla="*/ 85558 h 607816"/>
                <a:gd name="connsiteX56" fmla="*/ 73818 w 266455"/>
                <a:gd name="connsiteY56" fmla="*/ 27077 h 607816"/>
                <a:gd name="connsiteX57" fmla="*/ 124619 w 266455"/>
                <a:gd name="connsiteY57" fmla="*/ 0 h 607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266455" h="607816">
                  <a:moveTo>
                    <a:pt x="181409" y="213119"/>
                  </a:moveTo>
                  <a:cubicBezTo>
                    <a:pt x="185502" y="223840"/>
                    <a:pt x="186514" y="234995"/>
                    <a:pt x="185454" y="247544"/>
                  </a:cubicBezTo>
                  <a:cubicBezTo>
                    <a:pt x="184491" y="258314"/>
                    <a:pt x="180494" y="266920"/>
                    <a:pt x="178568" y="277497"/>
                  </a:cubicBezTo>
                  <a:cubicBezTo>
                    <a:pt x="182613" y="302691"/>
                    <a:pt x="197686" y="359425"/>
                    <a:pt x="217623" y="392696"/>
                  </a:cubicBezTo>
                  <a:lnTo>
                    <a:pt x="221958" y="392696"/>
                  </a:lnTo>
                  <a:lnTo>
                    <a:pt x="221958" y="368945"/>
                  </a:lnTo>
                  <a:cubicBezTo>
                    <a:pt x="218394" y="365964"/>
                    <a:pt x="215938" y="361156"/>
                    <a:pt x="215938" y="354521"/>
                  </a:cubicBezTo>
                  <a:cubicBezTo>
                    <a:pt x="215938" y="354521"/>
                    <a:pt x="204573" y="241534"/>
                    <a:pt x="181409" y="213119"/>
                  </a:cubicBezTo>
                  <a:close/>
                  <a:moveTo>
                    <a:pt x="83601" y="133162"/>
                  </a:moveTo>
                  <a:cubicBezTo>
                    <a:pt x="91306" y="130758"/>
                    <a:pt x="99590" y="134893"/>
                    <a:pt x="102286" y="142538"/>
                  </a:cubicBezTo>
                  <a:cubicBezTo>
                    <a:pt x="106958" y="155856"/>
                    <a:pt x="114181" y="179078"/>
                    <a:pt x="119093" y="195281"/>
                  </a:cubicBezTo>
                  <a:cubicBezTo>
                    <a:pt x="120683" y="200666"/>
                    <a:pt x="128340" y="200666"/>
                    <a:pt x="129929" y="195281"/>
                  </a:cubicBezTo>
                  <a:cubicBezTo>
                    <a:pt x="134841" y="179078"/>
                    <a:pt x="142016" y="155856"/>
                    <a:pt x="146784" y="142538"/>
                  </a:cubicBezTo>
                  <a:cubicBezTo>
                    <a:pt x="149481" y="134893"/>
                    <a:pt x="157764" y="130806"/>
                    <a:pt x="165469" y="133162"/>
                  </a:cubicBezTo>
                  <a:cubicBezTo>
                    <a:pt x="182613" y="138499"/>
                    <a:pt x="197879" y="144509"/>
                    <a:pt x="209388" y="162299"/>
                  </a:cubicBezTo>
                  <a:cubicBezTo>
                    <a:pt x="222295" y="182203"/>
                    <a:pt x="227159" y="206916"/>
                    <a:pt x="232311" y="230187"/>
                  </a:cubicBezTo>
                  <a:cubicBezTo>
                    <a:pt x="240594" y="267304"/>
                    <a:pt x="245410" y="305480"/>
                    <a:pt x="248348" y="343559"/>
                  </a:cubicBezTo>
                  <a:cubicBezTo>
                    <a:pt x="248589" y="346828"/>
                    <a:pt x="248878" y="350194"/>
                    <a:pt x="249070" y="353511"/>
                  </a:cubicBezTo>
                  <a:cubicBezTo>
                    <a:pt x="249070" y="357213"/>
                    <a:pt x="248444" y="360387"/>
                    <a:pt x="247192" y="362983"/>
                  </a:cubicBezTo>
                  <a:cubicBezTo>
                    <a:pt x="247481" y="364089"/>
                    <a:pt x="247625" y="365195"/>
                    <a:pt x="247625" y="366349"/>
                  </a:cubicBezTo>
                  <a:lnTo>
                    <a:pt x="247625" y="392744"/>
                  </a:lnTo>
                  <a:lnTo>
                    <a:pt x="253741" y="392744"/>
                  </a:lnTo>
                  <a:cubicBezTo>
                    <a:pt x="260772" y="392744"/>
                    <a:pt x="266455" y="398466"/>
                    <a:pt x="266455" y="405437"/>
                  </a:cubicBezTo>
                  <a:lnTo>
                    <a:pt x="266455" y="512943"/>
                  </a:lnTo>
                  <a:cubicBezTo>
                    <a:pt x="266455" y="519915"/>
                    <a:pt x="260724" y="525637"/>
                    <a:pt x="253741" y="525637"/>
                  </a:cubicBezTo>
                  <a:lnTo>
                    <a:pt x="215842" y="525637"/>
                  </a:lnTo>
                  <a:cubicBezTo>
                    <a:pt x="208859" y="525637"/>
                    <a:pt x="203176" y="519915"/>
                    <a:pt x="203176" y="512943"/>
                  </a:cubicBezTo>
                  <a:lnTo>
                    <a:pt x="203176" y="414669"/>
                  </a:lnTo>
                  <a:cubicBezTo>
                    <a:pt x="197831" y="414092"/>
                    <a:pt x="191763" y="413130"/>
                    <a:pt x="185358" y="411976"/>
                  </a:cubicBezTo>
                  <a:lnTo>
                    <a:pt x="169610" y="585111"/>
                  </a:lnTo>
                  <a:cubicBezTo>
                    <a:pt x="169610" y="615401"/>
                    <a:pt x="141535" y="615401"/>
                    <a:pt x="141535" y="585015"/>
                  </a:cubicBezTo>
                  <a:lnTo>
                    <a:pt x="131903" y="400677"/>
                  </a:lnTo>
                  <a:cubicBezTo>
                    <a:pt x="128291" y="399668"/>
                    <a:pt x="125739" y="398899"/>
                    <a:pt x="124631" y="398562"/>
                  </a:cubicBezTo>
                  <a:cubicBezTo>
                    <a:pt x="123524" y="398899"/>
                    <a:pt x="120971" y="399668"/>
                    <a:pt x="117360" y="400677"/>
                  </a:cubicBezTo>
                  <a:lnTo>
                    <a:pt x="107680" y="584919"/>
                  </a:lnTo>
                  <a:cubicBezTo>
                    <a:pt x="107680" y="615305"/>
                    <a:pt x="78930" y="615305"/>
                    <a:pt x="78930" y="585063"/>
                  </a:cubicBezTo>
                  <a:lnTo>
                    <a:pt x="63183" y="411928"/>
                  </a:lnTo>
                  <a:cubicBezTo>
                    <a:pt x="34336" y="417169"/>
                    <a:pt x="14736" y="417986"/>
                    <a:pt x="27979" y="398370"/>
                  </a:cubicBezTo>
                  <a:cubicBezTo>
                    <a:pt x="49650" y="366349"/>
                    <a:pt x="66313" y="304230"/>
                    <a:pt x="70599" y="277497"/>
                  </a:cubicBezTo>
                  <a:cubicBezTo>
                    <a:pt x="68672" y="266920"/>
                    <a:pt x="64724" y="258314"/>
                    <a:pt x="63760" y="247544"/>
                  </a:cubicBezTo>
                  <a:cubicBezTo>
                    <a:pt x="62605" y="234995"/>
                    <a:pt x="63616" y="223840"/>
                    <a:pt x="67709" y="213119"/>
                  </a:cubicBezTo>
                  <a:cubicBezTo>
                    <a:pt x="44546" y="241534"/>
                    <a:pt x="33180" y="354521"/>
                    <a:pt x="33180" y="354521"/>
                  </a:cubicBezTo>
                  <a:cubicBezTo>
                    <a:pt x="33180" y="378849"/>
                    <a:pt x="48" y="379090"/>
                    <a:pt x="0" y="353511"/>
                  </a:cubicBezTo>
                  <a:cubicBezTo>
                    <a:pt x="193" y="350194"/>
                    <a:pt x="433" y="346924"/>
                    <a:pt x="722" y="343559"/>
                  </a:cubicBezTo>
                  <a:cubicBezTo>
                    <a:pt x="3708" y="305480"/>
                    <a:pt x="8524" y="267353"/>
                    <a:pt x="16759" y="230187"/>
                  </a:cubicBezTo>
                  <a:cubicBezTo>
                    <a:pt x="21960" y="206820"/>
                    <a:pt x="26776" y="182203"/>
                    <a:pt x="39682" y="162299"/>
                  </a:cubicBezTo>
                  <a:cubicBezTo>
                    <a:pt x="51143" y="144509"/>
                    <a:pt x="66457" y="138499"/>
                    <a:pt x="83601" y="133162"/>
                  </a:cubicBezTo>
                  <a:close/>
                  <a:moveTo>
                    <a:pt x="124619" y="0"/>
                  </a:moveTo>
                  <a:cubicBezTo>
                    <a:pt x="144168" y="0"/>
                    <a:pt x="163188" y="11350"/>
                    <a:pt x="175371" y="27077"/>
                  </a:cubicBezTo>
                  <a:cubicBezTo>
                    <a:pt x="188950" y="44487"/>
                    <a:pt x="187024" y="65215"/>
                    <a:pt x="192224" y="85558"/>
                  </a:cubicBezTo>
                  <a:cubicBezTo>
                    <a:pt x="194150" y="93109"/>
                    <a:pt x="196461" y="100660"/>
                    <a:pt x="199206" y="107970"/>
                  </a:cubicBezTo>
                  <a:cubicBezTo>
                    <a:pt x="185675" y="113934"/>
                    <a:pt x="171470" y="108884"/>
                    <a:pt x="161792" y="103834"/>
                  </a:cubicBezTo>
                  <a:cubicBezTo>
                    <a:pt x="151824" y="112491"/>
                    <a:pt x="138775" y="127159"/>
                    <a:pt x="124619" y="127159"/>
                  </a:cubicBezTo>
                  <a:cubicBezTo>
                    <a:pt x="110414" y="127159"/>
                    <a:pt x="97364" y="112491"/>
                    <a:pt x="87445" y="103834"/>
                  </a:cubicBezTo>
                  <a:cubicBezTo>
                    <a:pt x="77767" y="108884"/>
                    <a:pt x="63514" y="113885"/>
                    <a:pt x="50031" y="107970"/>
                  </a:cubicBezTo>
                  <a:cubicBezTo>
                    <a:pt x="52776" y="100660"/>
                    <a:pt x="55087" y="93109"/>
                    <a:pt x="57013" y="85558"/>
                  </a:cubicBezTo>
                  <a:cubicBezTo>
                    <a:pt x="62262" y="65215"/>
                    <a:pt x="60287" y="44487"/>
                    <a:pt x="73818" y="27077"/>
                  </a:cubicBezTo>
                  <a:cubicBezTo>
                    <a:pt x="86001" y="11302"/>
                    <a:pt x="105021" y="0"/>
                    <a:pt x="124619" y="0"/>
                  </a:cubicBezTo>
                  <a:close/>
                </a:path>
              </a:pathLst>
            </a:custGeom>
            <a:solidFill>
              <a:sysClr val="window" lastClr="FFFFFF"/>
            </a:solidFill>
            <a:ln>
              <a:noFill/>
            </a:ln>
          </p:spPr>
        </p:sp>
        <p:sp>
          <p:nvSpPr>
            <p:cNvPr id="150" name="written-letter_73473"/>
            <p:cNvSpPr>
              <a:spLocks noChangeAspect="1"/>
            </p:cNvSpPr>
            <p:nvPr/>
          </p:nvSpPr>
          <p:spPr bwMode="auto">
            <a:xfrm>
              <a:off x="1697341" y="6061603"/>
              <a:ext cx="344763" cy="303942"/>
            </a:xfrm>
            <a:custGeom>
              <a:avLst/>
              <a:gdLst>
                <a:gd name="T0" fmla="*/ 472622 w 604011"/>
                <a:gd name="T1" fmla="*/ 472622 w 604011"/>
                <a:gd name="T2" fmla="*/ 472622 w 604011"/>
                <a:gd name="T3" fmla="*/ 472622 w 604011"/>
                <a:gd name="T4" fmla="*/ 472622 w 604011"/>
                <a:gd name="T5" fmla="*/ 472622 w 604011"/>
                <a:gd name="T6" fmla="*/ 472622 w 604011"/>
                <a:gd name="T7" fmla="*/ 472622 w 604011"/>
                <a:gd name="T8" fmla="*/ 472622 w 604011"/>
                <a:gd name="T9" fmla="*/ 472622 w 604011"/>
                <a:gd name="T10" fmla="*/ 472622 w 604011"/>
                <a:gd name="T11" fmla="*/ 472622 w 604011"/>
                <a:gd name="T12" fmla="*/ 472622 w 604011"/>
                <a:gd name="T13" fmla="*/ 472622 w 604011"/>
                <a:gd name="T14" fmla="*/ 472622 w 604011"/>
                <a:gd name="T15" fmla="*/ 472622 w 604011"/>
                <a:gd name="T16" fmla="*/ 472622 w 604011"/>
                <a:gd name="T17" fmla="*/ 472622 w 604011"/>
                <a:gd name="T18" fmla="*/ 472622 w 604011"/>
                <a:gd name="T19" fmla="*/ 472622 w 604011"/>
                <a:gd name="T20" fmla="*/ 472622 w 604011"/>
                <a:gd name="T21" fmla="*/ 472622 w 604011"/>
                <a:gd name="T22" fmla="*/ 472622 w 604011"/>
                <a:gd name="T23" fmla="*/ 472622 w 604011"/>
                <a:gd name="T24" fmla="*/ 472622 w 604011"/>
                <a:gd name="T25" fmla="*/ 472622 w 604011"/>
                <a:gd name="T26" fmla="*/ 472622 w 604011"/>
                <a:gd name="T27" fmla="*/ 472622 w 604011"/>
                <a:gd name="T28" fmla="*/ 472622 w 604011"/>
                <a:gd name="T29" fmla="*/ 472622 w 604011"/>
                <a:gd name="T30" fmla="*/ 472622 w 604011"/>
                <a:gd name="T31" fmla="*/ 472622 w 604011"/>
                <a:gd name="T32" fmla="*/ 472622 w 604011"/>
                <a:gd name="T33" fmla="*/ 472622 w 604011"/>
                <a:gd name="T34" fmla="*/ 472622 w 604011"/>
                <a:gd name="T35" fmla="*/ 472622 w 604011"/>
                <a:gd name="T36" fmla="*/ 472622 w 604011"/>
                <a:gd name="T37" fmla="*/ 472622 w 604011"/>
                <a:gd name="T38" fmla="*/ 472622 w 604011"/>
                <a:gd name="T39" fmla="*/ 472622 w 604011"/>
                <a:gd name="T40" fmla="*/ 472622 w 604011"/>
                <a:gd name="T41" fmla="*/ 472622 w 604011"/>
                <a:gd name="T42" fmla="*/ 472622 w 604011"/>
                <a:gd name="T43" fmla="*/ 472622 w 604011"/>
                <a:gd name="T44" fmla="*/ 472622 w 604011"/>
                <a:gd name="T45" fmla="*/ 472622 w 604011"/>
                <a:gd name="T46" fmla="*/ 472622 w 604011"/>
                <a:gd name="T47" fmla="*/ 472622 w 604011"/>
                <a:gd name="T48" fmla="*/ 472622 w 604011"/>
                <a:gd name="T49" fmla="*/ 472622 w 604011"/>
                <a:gd name="T50" fmla="*/ 472622 w 604011"/>
                <a:gd name="T51" fmla="*/ 472622 w 604011"/>
                <a:gd name="T52" fmla="*/ 472622 w 604011"/>
                <a:gd name="T53" fmla="*/ 472622 w 604011"/>
                <a:gd name="T54" fmla="*/ 472622 w 604011"/>
                <a:gd name="T55" fmla="*/ 472622 w 604011"/>
                <a:gd name="T56" fmla="*/ 472622 w 604011"/>
                <a:gd name="T57" fmla="*/ 472622 w 604011"/>
                <a:gd name="T58" fmla="*/ 472622 w 604011"/>
                <a:gd name="T59" fmla="*/ 472622 w 604011"/>
                <a:gd name="T60" fmla="*/ 472622 w 604011"/>
                <a:gd name="T61" fmla="*/ 472622 w 604011"/>
                <a:gd name="T62" fmla="*/ 472622 w 604011"/>
                <a:gd name="T63" fmla="*/ 472622 w 604011"/>
                <a:gd name="T64" fmla="*/ 472622 w 604011"/>
                <a:gd name="T65" fmla="*/ 472622 w 604011"/>
                <a:gd name="T66" fmla="*/ 472622 w 604011"/>
                <a:gd name="T67" fmla="*/ 472622 w 6040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622" h="2315">
                  <a:moveTo>
                    <a:pt x="751" y="330"/>
                  </a:moveTo>
                  <a:cubicBezTo>
                    <a:pt x="751" y="293"/>
                    <a:pt x="781" y="263"/>
                    <a:pt x="818" y="263"/>
                  </a:cubicBezTo>
                  <a:lnTo>
                    <a:pt x="1754" y="263"/>
                  </a:lnTo>
                  <a:cubicBezTo>
                    <a:pt x="1791" y="263"/>
                    <a:pt x="1821" y="293"/>
                    <a:pt x="1821" y="330"/>
                  </a:cubicBezTo>
                  <a:cubicBezTo>
                    <a:pt x="1821" y="367"/>
                    <a:pt x="1791" y="397"/>
                    <a:pt x="1754" y="397"/>
                  </a:cubicBezTo>
                  <a:lnTo>
                    <a:pt x="818" y="397"/>
                  </a:lnTo>
                  <a:cubicBezTo>
                    <a:pt x="781" y="397"/>
                    <a:pt x="751" y="367"/>
                    <a:pt x="751" y="330"/>
                  </a:cubicBezTo>
                  <a:close/>
                  <a:moveTo>
                    <a:pt x="2622" y="837"/>
                  </a:moveTo>
                  <a:lnTo>
                    <a:pt x="2622" y="2035"/>
                  </a:lnTo>
                  <a:cubicBezTo>
                    <a:pt x="2622" y="2189"/>
                    <a:pt x="2497" y="2315"/>
                    <a:pt x="2343" y="2315"/>
                  </a:cubicBezTo>
                  <a:lnTo>
                    <a:pt x="279" y="2315"/>
                  </a:lnTo>
                  <a:cubicBezTo>
                    <a:pt x="125" y="2315"/>
                    <a:pt x="0" y="2189"/>
                    <a:pt x="0" y="2035"/>
                  </a:cubicBezTo>
                  <a:lnTo>
                    <a:pt x="0" y="837"/>
                  </a:lnTo>
                  <a:cubicBezTo>
                    <a:pt x="0" y="683"/>
                    <a:pt x="125" y="558"/>
                    <a:pt x="279" y="558"/>
                  </a:cubicBezTo>
                  <a:lnTo>
                    <a:pt x="486" y="558"/>
                  </a:lnTo>
                  <a:lnTo>
                    <a:pt x="486" y="183"/>
                  </a:lnTo>
                  <a:cubicBezTo>
                    <a:pt x="486" y="82"/>
                    <a:pt x="569" y="0"/>
                    <a:pt x="670" y="0"/>
                  </a:cubicBezTo>
                  <a:lnTo>
                    <a:pt x="1927" y="0"/>
                  </a:lnTo>
                  <a:cubicBezTo>
                    <a:pt x="2028" y="0"/>
                    <a:pt x="2111" y="82"/>
                    <a:pt x="2111" y="183"/>
                  </a:cubicBezTo>
                  <a:lnTo>
                    <a:pt x="2111" y="558"/>
                  </a:lnTo>
                  <a:lnTo>
                    <a:pt x="2343" y="558"/>
                  </a:lnTo>
                  <a:cubicBezTo>
                    <a:pt x="2497" y="558"/>
                    <a:pt x="2622" y="683"/>
                    <a:pt x="2622" y="837"/>
                  </a:cubicBezTo>
                  <a:close/>
                  <a:moveTo>
                    <a:pt x="2420" y="1997"/>
                  </a:moveTo>
                  <a:lnTo>
                    <a:pt x="1583" y="1452"/>
                  </a:lnTo>
                  <a:lnTo>
                    <a:pt x="2422" y="861"/>
                  </a:lnTo>
                  <a:cubicBezTo>
                    <a:pt x="2452" y="839"/>
                    <a:pt x="2459" y="798"/>
                    <a:pt x="2438" y="768"/>
                  </a:cubicBezTo>
                  <a:cubicBezTo>
                    <a:pt x="2417" y="738"/>
                    <a:pt x="2375" y="730"/>
                    <a:pt x="2345" y="752"/>
                  </a:cubicBezTo>
                  <a:lnTo>
                    <a:pt x="1978" y="1011"/>
                  </a:lnTo>
                  <a:lnTo>
                    <a:pt x="1978" y="778"/>
                  </a:lnTo>
                  <a:lnTo>
                    <a:pt x="1978" y="764"/>
                  </a:lnTo>
                  <a:lnTo>
                    <a:pt x="1978" y="183"/>
                  </a:lnTo>
                  <a:cubicBezTo>
                    <a:pt x="1978" y="156"/>
                    <a:pt x="1955" y="133"/>
                    <a:pt x="1927" y="133"/>
                  </a:cubicBezTo>
                  <a:lnTo>
                    <a:pt x="670" y="133"/>
                  </a:lnTo>
                  <a:cubicBezTo>
                    <a:pt x="642" y="133"/>
                    <a:pt x="620" y="156"/>
                    <a:pt x="620" y="183"/>
                  </a:cubicBezTo>
                  <a:lnTo>
                    <a:pt x="620" y="755"/>
                  </a:lnTo>
                  <a:lnTo>
                    <a:pt x="620" y="755"/>
                  </a:lnTo>
                  <a:lnTo>
                    <a:pt x="620" y="995"/>
                  </a:lnTo>
                  <a:lnTo>
                    <a:pt x="279" y="756"/>
                  </a:lnTo>
                  <a:cubicBezTo>
                    <a:pt x="249" y="735"/>
                    <a:pt x="208" y="742"/>
                    <a:pt x="186" y="773"/>
                  </a:cubicBezTo>
                  <a:cubicBezTo>
                    <a:pt x="165" y="803"/>
                    <a:pt x="173" y="844"/>
                    <a:pt x="203" y="865"/>
                  </a:cubicBezTo>
                  <a:lnTo>
                    <a:pt x="1046" y="1458"/>
                  </a:lnTo>
                  <a:lnTo>
                    <a:pt x="205" y="2005"/>
                  </a:lnTo>
                  <a:cubicBezTo>
                    <a:pt x="174" y="2025"/>
                    <a:pt x="165" y="2066"/>
                    <a:pt x="185" y="2097"/>
                  </a:cubicBezTo>
                  <a:cubicBezTo>
                    <a:pt x="198" y="2117"/>
                    <a:pt x="219" y="2127"/>
                    <a:pt x="241" y="2127"/>
                  </a:cubicBezTo>
                  <a:cubicBezTo>
                    <a:pt x="254" y="2127"/>
                    <a:pt x="266" y="2124"/>
                    <a:pt x="277" y="2117"/>
                  </a:cubicBezTo>
                  <a:lnTo>
                    <a:pt x="1161" y="1542"/>
                  </a:lnTo>
                  <a:cubicBezTo>
                    <a:pt x="1162" y="1541"/>
                    <a:pt x="1162" y="1540"/>
                    <a:pt x="1163" y="1540"/>
                  </a:cubicBezTo>
                  <a:lnTo>
                    <a:pt x="1201" y="1566"/>
                  </a:lnTo>
                  <a:cubicBezTo>
                    <a:pt x="1234" y="1589"/>
                    <a:pt x="1272" y="1601"/>
                    <a:pt x="1311" y="1601"/>
                  </a:cubicBezTo>
                  <a:cubicBezTo>
                    <a:pt x="1350" y="1601"/>
                    <a:pt x="1389" y="1589"/>
                    <a:pt x="1422" y="1566"/>
                  </a:cubicBezTo>
                  <a:lnTo>
                    <a:pt x="1466" y="1535"/>
                  </a:lnTo>
                  <a:lnTo>
                    <a:pt x="2347" y="2108"/>
                  </a:lnTo>
                  <a:cubicBezTo>
                    <a:pt x="2359" y="2116"/>
                    <a:pt x="2371" y="2119"/>
                    <a:pt x="2384" y="2119"/>
                  </a:cubicBezTo>
                  <a:cubicBezTo>
                    <a:pt x="2405" y="2119"/>
                    <a:pt x="2427" y="2109"/>
                    <a:pt x="2440" y="2089"/>
                  </a:cubicBezTo>
                  <a:cubicBezTo>
                    <a:pt x="2460" y="2058"/>
                    <a:pt x="2451" y="2017"/>
                    <a:pt x="2420" y="1997"/>
                  </a:cubicBezTo>
                  <a:close/>
                  <a:moveTo>
                    <a:pt x="818" y="695"/>
                  </a:moveTo>
                  <a:lnTo>
                    <a:pt x="1754" y="695"/>
                  </a:lnTo>
                  <a:cubicBezTo>
                    <a:pt x="1791" y="695"/>
                    <a:pt x="1821" y="665"/>
                    <a:pt x="1821" y="628"/>
                  </a:cubicBezTo>
                  <a:cubicBezTo>
                    <a:pt x="1821" y="591"/>
                    <a:pt x="1791" y="561"/>
                    <a:pt x="1754" y="561"/>
                  </a:cubicBezTo>
                  <a:lnTo>
                    <a:pt x="818" y="561"/>
                  </a:lnTo>
                  <a:cubicBezTo>
                    <a:pt x="781" y="561"/>
                    <a:pt x="751" y="591"/>
                    <a:pt x="751" y="628"/>
                  </a:cubicBezTo>
                  <a:cubicBezTo>
                    <a:pt x="751" y="665"/>
                    <a:pt x="781" y="695"/>
                    <a:pt x="818" y="695"/>
                  </a:cubicBezTo>
                  <a:close/>
                  <a:moveTo>
                    <a:pt x="818" y="993"/>
                  </a:moveTo>
                  <a:lnTo>
                    <a:pt x="1754" y="993"/>
                  </a:lnTo>
                  <a:cubicBezTo>
                    <a:pt x="1791" y="993"/>
                    <a:pt x="1821" y="963"/>
                    <a:pt x="1821" y="926"/>
                  </a:cubicBezTo>
                  <a:cubicBezTo>
                    <a:pt x="1821" y="889"/>
                    <a:pt x="1791" y="859"/>
                    <a:pt x="1754" y="859"/>
                  </a:cubicBezTo>
                  <a:lnTo>
                    <a:pt x="818" y="859"/>
                  </a:lnTo>
                  <a:cubicBezTo>
                    <a:pt x="781" y="859"/>
                    <a:pt x="751" y="889"/>
                    <a:pt x="751" y="926"/>
                  </a:cubicBezTo>
                  <a:cubicBezTo>
                    <a:pt x="751" y="963"/>
                    <a:pt x="781" y="993"/>
                    <a:pt x="818" y="993"/>
                  </a:cubicBezTo>
                  <a:close/>
                </a:path>
              </a:pathLst>
            </a:custGeom>
            <a:solidFill>
              <a:sysClr val="window" lastClr="FFFFFF"/>
            </a:solidFill>
            <a:ln>
              <a:noFill/>
            </a:ln>
          </p:spPr>
        </p:sp>
        <p:sp>
          <p:nvSpPr>
            <p:cNvPr id="151" name="smartphone-with-wifi-signal_63930"/>
            <p:cNvSpPr>
              <a:spLocks noChangeAspect="1"/>
            </p:cNvSpPr>
            <p:nvPr/>
          </p:nvSpPr>
          <p:spPr bwMode="auto">
            <a:xfrm>
              <a:off x="10936838" y="6015278"/>
              <a:ext cx="264917" cy="311256"/>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Lst>
              <a:rect l="l" t="t" r="r" b="b"/>
              <a:pathLst>
                <a:path w="517597" h="608133">
                  <a:moveTo>
                    <a:pt x="196092" y="531507"/>
                  </a:moveTo>
                  <a:cubicBezTo>
                    <a:pt x="181751" y="531507"/>
                    <a:pt x="170066" y="543067"/>
                    <a:pt x="170120" y="557438"/>
                  </a:cubicBezTo>
                  <a:cubicBezTo>
                    <a:pt x="170120" y="571809"/>
                    <a:pt x="181751" y="583369"/>
                    <a:pt x="196092" y="583369"/>
                  </a:cubicBezTo>
                  <a:cubicBezTo>
                    <a:pt x="210486" y="583369"/>
                    <a:pt x="222117" y="571809"/>
                    <a:pt x="222117" y="557438"/>
                  </a:cubicBezTo>
                  <a:cubicBezTo>
                    <a:pt x="222117" y="543067"/>
                    <a:pt x="210486" y="531507"/>
                    <a:pt x="196092" y="531507"/>
                  </a:cubicBezTo>
                  <a:close/>
                  <a:moveTo>
                    <a:pt x="359883" y="358331"/>
                  </a:moveTo>
                  <a:cubicBezTo>
                    <a:pt x="377888" y="358331"/>
                    <a:pt x="392484" y="372896"/>
                    <a:pt x="392484" y="390862"/>
                  </a:cubicBezTo>
                  <a:cubicBezTo>
                    <a:pt x="392484" y="408828"/>
                    <a:pt x="377888" y="423393"/>
                    <a:pt x="359883" y="423393"/>
                  </a:cubicBezTo>
                  <a:cubicBezTo>
                    <a:pt x="341878" y="423393"/>
                    <a:pt x="327282" y="408828"/>
                    <a:pt x="327282" y="390862"/>
                  </a:cubicBezTo>
                  <a:cubicBezTo>
                    <a:pt x="327282" y="372896"/>
                    <a:pt x="341878" y="358331"/>
                    <a:pt x="359883" y="358331"/>
                  </a:cubicBezTo>
                  <a:close/>
                  <a:moveTo>
                    <a:pt x="359736" y="270477"/>
                  </a:moveTo>
                  <a:cubicBezTo>
                    <a:pt x="370888" y="270477"/>
                    <a:pt x="381669" y="271857"/>
                    <a:pt x="392290" y="274457"/>
                  </a:cubicBezTo>
                  <a:cubicBezTo>
                    <a:pt x="415656" y="280187"/>
                    <a:pt x="436846" y="292232"/>
                    <a:pt x="454158" y="309530"/>
                  </a:cubicBezTo>
                  <a:lnTo>
                    <a:pt x="411673" y="352190"/>
                  </a:lnTo>
                  <a:cubicBezTo>
                    <a:pt x="405938" y="346460"/>
                    <a:pt x="399353" y="341897"/>
                    <a:pt x="392290" y="338342"/>
                  </a:cubicBezTo>
                  <a:cubicBezTo>
                    <a:pt x="382359" y="333301"/>
                    <a:pt x="371260" y="330701"/>
                    <a:pt x="359736" y="330701"/>
                  </a:cubicBezTo>
                  <a:cubicBezTo>
                    <a:pt x="347309" y="330701"/>
                    <a:pt x="335573" y="333672"/>
                    <a:pt x="325004" y="339403"/>
                  </a:cubicBezTo>
                  <a:cubicBezTo>
                    <a:pt x="318419" y="342958"/>
                    <a:pt x="312418" y="347521"/>
                    <a:pt x="307055" y="353039"/>
                  </a:cubicBezTo>
                  <a:lnTo>
                    <a:pt x="263773" y="311228"/>
                  </a:lnTo>
                  <a:cubicBezTo>
                    <a:pt x="280820" y="293559"/>
                    <a:pt x="301956" y="281195"/>
                    <a:pt x="325004" y="275040"/>
                  </a:cubicBezTo>
                  <a:cubicBezTo>
                    <a:pt x="336210" y="272069"/>
                    <a:pt x="347734" y="270477"/>
                    <a:pt x="359736" y="270477"/>
                  </a:cubicBezTo>
                  <a:close/>
                  <a:moveTo>
                    <a:pt x="359743" y="181353"/>
                  </a:moveTo>
                  <a:cubicBezTo>
                    <a:pt x="370791" y="181353"/>
                    <a:pt x="381679" y="182149"/>
                    <a:pt x="392302" y="183686"/>
                  </a:cubicBezTo>
                  <a:cubicBezTo>
                    <a:pt x="439733" y="190526"/>
                    <a:pt x="483180" y="212104"/>
                    <a:pt x="517597" y="246196"/>
                  </a:cubicBezTo>
                  <a:lnTo>
                    <a:pt x="475319" y="288876"/>
                  </a:lnTo>
                  <a:cubicBezTo>
                    <a:pt x="452214" y="266131"/>
                    <a:pt x="423480" y="250914"/>
                    <a:pt x="392302" y="244711"/>
                  </a:cubicBezTo>
                  <a:cubicBezTo>
                    <a:pt x="381679" y="242590"/>
                    <a:pt x="370844" y="241424"/>
                    <a:pt x="359743" y="241424"/>
                  </a:cubicBezTo>
                  <a:cubicBezTo>
                    <a:pt x="347899" y="241424"/>
                    <a:pt x="336373" y="242696"/>
                    <a:pt x="325007" y="245135"/>
                  </a:cubicBezTo>
                  <a:cubicBezTo>
                    <a:pt x="294520" y="251710"/>
                    <a:pt x="266370" y="266873"/>
                    <a:pt x="243796" y="289459"/>
                  </a:cubicBezTo>
                  <a:lnTo>
                    <a:pt x="201252" y="246938"/>
                  </a:lnTo>
                  <a:cubicBezTo>
                    <a:pt x="221860" y="226366"/>
                    <a:pt x="245868" y="210249"/>
                    <a:pt x="272531" y="198956"/>
                  </a:cubicBezTo>
                  <a:cubicBezTo>
                    <a:pt x="289474" y="191798"/>
                    <a:pt x="307055" y="186867"/>
                    <a:pt x="325007" y="184057"/>
                  </a:cubicBezTo>
                  <a:cubicBezTo>
                    <a:pt x="336427" y="182255"/>
                    <a:pt x="347952" y="181353"/>
                    <a:pt x="359743" y="181353"/>
                  </a:cubicBezTo>
                  <a:close/>
                  <a:moveTo>
                    <a:pt x="145528" y="37491"/>
                  </a:moveTo>
                  <a:cubicBezTo>
                    <a:pt x="139474" y="37491"/>
                    <a:pt x="134587" y="42370"/>
                    <a:pt x="134587" y="48415"/>
                  </a:cubicBezTo>
                  <a:cubicBezTo>
                    <a:pt x="134587" y="54513"/>
                    <a:pt x="139474" y="59392"/>
                    <a:pt x="145528" y="59392"/>
                  </a:cubicBezTo>
                  <a:lnTo>
                    <a:pt x="246815" y="59392"/>
                  </a:lnTo>
                  <a:cubicBezTo>
                    <a:pt x="252923" y="59392"/>
                    <a:pt x="257809" y="54513"/>
                    <a:pt x="257809" y="48415"/>
                  </a:cubicBezTo>
                  <a:cubicBezTo>
                    <a:pt x="257809" y="42370"/>
                    <a:pt x="252923" y="37491"/>
                    <a:pt x="246815" y="37491"/>
                  </a:cubicBezTo>
                  <a:close/>
                  <a:moveTo>
                    <a:pt x="318" y="0"/>
                  </a:moveTo>
                  <a:lnTo>
                    <a:pt x="392078" y="0"/>
                  </a:lnTo>
                  <a:cubicBezTo>
                    <a:pt x="392184" y="0"/>
                    <a:pt x="392343" y="159"/>
                    <a:pt x="392343" y="265"/>
                  </a:cubicBezTo>
                  <a:lnTo>
                    <a:pt x="392343" y="155215"/>
                  </a:lnTo>
                  <a:cubicBezTo>
                    <a:pt x="381721" y="153783"/>
                    <a:pt x="370833" y="153094"/>
                    <a:pt x="359785" y="153094"/>
                  </a:cubicBezTo>
                  <a:cubicBezTo>
                    <a:pt x="347994" y="153094"/>
                    <a:pt x="336522" y="153836"/>
                    <a:pt x="325050" y="155480"/>
                  </a:cubicBezTo>
                  <a:lnTo>
                    <a:pt x="325050" y="99004"/>
                  </a:lnTo>
                  <a:lnTo>
                    <a:pt x="67293" y="99004"/>
                  </a:lnTo>
                  <a:lnTo>
                    <a:pt x="67293" y="510507"/>
                  </a:lnTo>
                  <a:lnTo>
                    <a:pt x="325050" y="510507"/>
                  </a:lnTo>
                  <a:lnTo>
                    <a:pt x="325050" y="440775"/>
                  </a:lnTo>
                  <a:cubicBezTo>
                    <a:pt x="334928" y="447615"/>
                    <a:pt x="346826" y="451752"/>
                    <a:pt x="359785" y="451752"/>
                  </a:cubicBezTo>
                  <a:cubicBezTo>
                    <a:pt x="371789" y="451752"/>
                    <a:pt x="383155" y="448199"/>
                    <a:pt x="392343" y="442206"/>
                  </a:cubicBezTo>
                  <a:lnTo>
                    <a:pt x="392343" y="608133"/>
                  </a:lnTo>
                  <a:lnTo>
                    <a:pt x="212" y="608133"/>
                  </a:lnTo>
                  <a:cubicBezTo>
                    <a:pt x="106" y="608133"/>
                    <a:pt x="0" y="607974"/>
                    <a:pt x="0" y="607921"/>
                  </a:cubicBezTo>
                  <a:lnTo>
                    <a:pt x="0" y="265"/>
                  </a:lnTo>
                  <a:cubicBezTo>
                    <a:pt x="0" y="159"/>
                    <a:pt x="159" y="0"/>
                    <a:pt x="318" y="0"/>
                  </a:cubicBezTo>
                  <a:close/>
                </a:path>
              </a:pathLst>
            </a:custGeom>
            <a:solidFill>
              <a:sysClr val="window" lastClr="FFFFFF"/>
            </a:solidFill>
            <a:ln>
              <a:noFill/>
            </a:ln>
          </p:spPr>
        </p:sp>
        <p:sp>
          <p:nvSpPr>
            <p:cNvPr id="152" name="telephone_387256"/>
            <p:cNvSpPr>
              <a:spLocks noChangeAspect="1"/>
            </p:cNvSpPr>
            <p:nvPr/>
          </p:nvSpPr>
          <p:spPr bwMode="auto">
            <a:xfrm>
              <a:off x="1235415" y="6010470"/>
              <a:ext cx="375063" cy="355767"/>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 name="connsiteX128" fmla="*/ 373273 h 605239"/>
                <a:gd name="connsiteY128" fmla="*/ 373273 h 605239"/>
                <a:gd name="connsiteX129" fmla="*/ 373273 h 605239"/>
                <a:gd name="connsiteY129" fmla="*/ 373273 h 605239"/>
                <a:gd name="connsiteX130" fmla="*/ 373273 h 605239"/>
                <a:gd name="connsiteY130" fmla="*/ 373273 h 605239"/>
                <a:gd name="connsiteX131" fmla="*/ 373273 h 605239"/>
                <a:gd name="connsiteY131" fmla="*/ 373273 h 605239"/>
                <a:gd name="connsiteX132" fmla="*/ 373273 h 605239"/>
                <a:gd name="connsiteY132" fmla="*/ 373273 h 605239"/>
                <a:gd name="connsiteX133" fmla="*/ 373273 h 605239"/>
                <a:gd name="connsiteY133" fmla="*/ 373273 h 605239"/>
                <a:gd name="connsiteX134" fmla="*/ 373273 h 605239"/>
                <a:gd name="connsiteY134" fmla="*/ 373273 h 605239"/>
                <a:gd name="connsiteX135" fmla="*/ 373273 h 605239"/>
                <a:gd name="connsiteY135" fmla="*/ 373273 h 605239"/>
                <a:gd name="connsiteX136" fmla="*/ 373273 h 605239"/>
                <a:gd name="connsiteY136" fmla="*/ 373273 h 605239"/>
                <a:gd name="connsiteX137" fmla="*/ 373273 h 605239"/>
                <a:gd name="connsiteY137" fmla="*/ 373273 h 605239"/>
                <a:gd name="connsiteX138" fmla="*/ 373273 h 605239"/>
                <a:gd name="connsiteY138" fmla="*/ 373273 h 605239"/>
                <a:gd name="connsiteX139" fmla="*/ 373273 h 605239"/>
                <a:gd name="connsiteY139" fmla="*/ 373273 h 605239"/>
                <a:gd name="connsiteX140" fmla="*/ 373273 h 605239"/>
                <a:gd name="connsiteY140" fmla="*/ 373273 h 605239"/>
                <a:gd name="connsiteX141" fmla="*/ 373273 h 605239"/>
                <a:gd name="connsiteY141" fmla="*/ 373273 h 605239"/>
                <a:gd name="connsiteX142" fmla="*/ 373273 h 605239"/>
                <a:gd name="connsiteY142" fmla="*/ 373273 h 605239"/>
                <a:gd name="connsiteX143" fmla="*/ 373273 h 605239"/>
                <a:gd name="connsiteY143" fmla="*/ 373273 h 605239"/>
                <a:gd name="connsiteX144" fmla="*/ 373273 h 605239"/>
                <a:gd name="connsiteY144" fmla="*/ 373273 h 605239"/>
                <a:gd name="connsiteX145" fmla="*/ 373273 h 605239"/>
                <a:gd name="connsiteY145" fmla="*/ 373273 h 605239"/>
                <a:gd name="connsiteX146" fmla="*/ 373273 h 605239"/>
                <a:gd name="connsiteY146" fmla="*/ 373273 h 605239"/>
                <a:gd name="connsiteX147" fmla="*/ 373273 h 605239"/>
                <a:gd name="connsiteY147" fmla="*/ 373273 h 605239"/>
                <a:gd name="connsiteX148" fmla="*/ 373273 h 605239"/>
                <a:gd name="connsiteY148" fmla="*/ 373273 h 605239"/>
                <a:gd name="connsiteX149" fmla="*/ 373273 h 605239"/>
                <a:gd name="connsiteY149" fmla="*/ 373273 h 605239"/>
                <a:gd name="connsiteX150" fmla="*/ 373273 h 605239"/>
                <a:gd name="connsiteY150" fmla="*/ 373273 h 605239"/>
                <a:gd name="connsiteX151" fmla="*/ 373273 h 605239"/>
                <a:gd name="connsiteY151" fmla="*/ 373273 h 605239"/>
                <a:gd name="connsiteX152" fmla="*/ 373273 h 605239"/>
                <a:gd name="connsiteY152" fmla="*/ 373273 h 605239"/>
                <a:gd name="connsiteX153" fmla="*/ 373273 h 605239"/>
                <a:gd name="connsiteY153" fmla="*/ 373273 h 605239"/>
                <a:gd name="connsiteX154" fmla="*/ 373273 h 605239"/>
                <a:gd name="connsiteY154" fmla="*/ 373273 h 605239"/>
                <a:gd name="connsiteX155" fmla="*/ 373273 h 605239"/>
                <a:gd name="connsiteY155" fmla="*/ 373273 h 605239"/>
                <a:gd name="connsiteX156" fmla="*/ 373273 h 605239"/>
                <a:gd name="connsiteY156" fmla="*/ 373273 h 605239"/>
                <a:gd name="connsiteX157" fmla="*/ 373273 h 605239"/>
                <a:gd name="connsiteY157" fmla="*/ 373273 h 605239"/>
                <a:gd name="connsiteX158" fmla="*/ 373273 h 605239"/>
                <a:gd name="connsiteY158" fmla="*/ 373273 h 605239"/>
                <a:gd name="connsiteX159" fmla="*/ 373273 h 605239"/>
                <a:gd name="connsiteY159" fmla="*/ 373273 h 605239"/>
                <a:gd name="connsiteX160" fmla="*/ 373273 h 605239"/>
                <a:gd name="connsiteY160" fmla="*/ 373273 h 605239"/>
                <a:gd name="connsiteX161" fmla="*/ 373273 h 605239"/>
                <a:gd name="connsiteY161" fmla="*/ 373273 h 605239"/>
                <a:gd name="connsiteX162" fmla="*/ 373273 h 605239"/>
                <a:gd name="connsiteY162" fmla="*/ 373273 h 605239"/>
                <a:gd name="connsiteX163" fmla="*/ 373273 h 605239"/>
                <a:gd name="connsiteY163" fmla="*/ 373273 h 605239"/>
                <a:gd name="connsiteX164" fmla="*/ 373273 h 605239"/>
                <a:gd name="connsiteY164" fmla="*/ 373273 h 605239"/>
                <a:gd name="connsiteX165" fmla="*/ 373273 h 605239"/>
                <a:gd name="connsiteY165" fmla="*/ 373273 h 605239"/>
                <a:gd name="connsiteX166" fmla="*/ 373273 h 605239"/>
                <a:gd name="connsiteY166" fmla="*/ 373273 h 605239"/>
                <a:gd name="connsiteX167" fmla="*/ 373273 h 605239"/>
                <a:gd name="connsiteY167" fmla="*/ 373273 h 605239"/>
                <a:gd name="connsiteX168" fmla="*/ 373273 h 605239"/>
                <a:gd name="connsiteY168" fmla="*/ 373273 h 605239"/>
                <a:gd name="connsiteX169" fmla="*/ 373273 h 605239"/>
                <a:gd name="connsiteY169" fmla="*/ 373273 h 605239"/>
                <a:gd name="connsiteX170" fmla="*/ 373273 h 605239"/>
                <a:gd name="connsiteY170" fmla="*/ 373273 h 605239"/>
                <a:gd name="connsiteX171" fmla="*/ 373273 h 605239"/>
                <a:gd name="connsiteY171" fmla="*/ 373273 h 605239"/>
                <a:gd name="connsiteX172" fmla="*/ 373273 h 605239"/>
                <a:gd name="connsiteY172" fmla="*/ 373273 h 605239"/>
                <a:gd name="connsiteX173" fmla="*/ 373273 h 605239"/>
                <a:gd name="connsiteY173" fmla="*/ 373273 h 605239"/>
                <a:gd name="connsiteX174" fmla="*/ 373273 h 605239"/>
                <a:gd name="connsiteY174" fmla="*/ 373273 h 605239"/>
                <a:gd name="connsiteX175" fmla="*/ 373273 h 605239"/>
                <a:gd name="connsiteY175" fmla="*/ 373273 h 605239"/>
                <a:gd name="connsiteX176" fmla="*/ 373273 h 605239"/>
                <a:gd name="connsiteY176" fmla="*/ 373273 h 605239"/>
                <a:gd name="connsiteX177" fmla="*/ 373273 h 605239"/>
                <a:gd name="connsiteY177" fmla="*/ 373273 h 605239"/>
                <a:gd name="connsiteX178" fmla="*/ 373273 h 605239"/>
                <a:gd name="connsiteY178" fmla="*/ 373273 h 605239"/>
                <a:gd name="connsiteX179" fmla="*/ 373273 h 605239"/>
                <a:gd name="connsiteY179" fmla="*/ 373273 h 605239"/>
                <a:gd name="connsiteX180" fmla="*/ 373273 h 605239"/>
                <a:gd name="connsiteY180" fmla="*/ 373273 h 605239"/>
                <a:gd name="connsiteX181" fmla="*/ 373273 h 605239"/>
                <a:gd name="connsiteY181" fmla="*/ 373273 h 605239"/>
                <a:gd name="connsiteX182" fmla="*/ 373273 h 605239"/>
                <a:gd name="connsiteY182" fmla="*/ 373273 h 605239"/>
                <a:gd name="connsiteX183" fmla="*/ 373273 h 605239"/>
                <a:gd name="connsiteY183" fmla="*/ 373273 h 605239"/>
                <a:gd name="connsiteX184" fmla="*/ 373273 h 605239"/>
                <a:gd name="connsiteY184" fmla="*/ 373273 h 605239"/>
                <a:gd name="connsiteX185" fmla="*/ 373273 h 605239"/>
                <a:gd name="connsiteY185" fmla="*/ 373273 h 605239"/>
                <a:gd name="connsiteX186" fmla="*/ 373273 h 605239"/>
                <a:gd name="connsiteY186" fmla="*/ 373273 h 605239"/>
                <a:gd name="connsiteX187" fmla="*/ 373273 h 605239"/>
                <a:gd name="connsiteY187" fmla="*/ 373273 h 605239"/>
                <a:gd name="connsiteX188" fmla="*/ 373273 h 605239"/>
                <a:gd name="connsiteY188" fmla="*/ 373273 h 605239"/>
                <a:gd name="connsiteX189" fmla="*/ 373273 h 605239"/>
                <a:gd name="connsiteY189" fmla="*/ 373273 h 605239"/>
                <a:gd name="connsiteX190" fmla="*/ 373273 h 605239"/>
                <a:gd name="connsiteY190" fmla="*/ 373273 h 605239"/>
                <a:gd name="connsiteX191" fmla="*/ 373273 h 605239"/>
                <a:gd name="connsiteY191" fmla="*/ 373273 h 605239"/>
                <a:gd name="connsiteX192" fmla="*/ 373273 h 605239"/>
                <a:gd name="connsiteY192" fmla="*/ 373273 h 605239"/>
                <a:gd name="connsiteX193" fmla="*/ 373273 h 605239"/>
                <a:gd name="connsiteY193" fmla="*/ 373273 h 605239"/>
                <a:gd name="connsiteX194" fmla="*/ 373273 h 605239"/>
                <a:gd name="connsiteY194" fmla="*/ 373273 h 605239"/>
                <a:gd name="connsiteX195" fmla="*/ 373273 h 605239"/>
                <a:gd name="connsiteY195" fmla="*/ 373273 h 605239"/>
                <a:gd name="connsiteX196" fmla="*/ 373273 h 605239"/>
                <a:gd name="connsiteY196" fmla="*/ 373273 h 605239"/>
                <a:gd name="connsiteX197" fmla="*/ 373273 h 605239"/>
                <a:gd name="connsiteY197" fmla="*/ 373273 h 605239"/>
                <a:gd name="connsiteX198" fmla="*/ 373273 h 605239"/>
                <a:gd name="connsiteY198" fmla="*/ 373273 h 605239"/>
                <a:gd name="connsiteX199" fmla="*/ 373273 h 605239"/>
                <a:gd name="connsiteY199" fmla="*/ 373273 h 605239"/>
                <a:gd name="connsiteX200" fmla="*/ 373273 h 605239"/>
                <a:gd name="connsiteY200" fmla="*/ 373273 h 605239"/>
                <a:gd name="connsiteX201" fmla="*/ 373273 h 605239"/>
                <a:gd name="connsiteY201" fmla="*/ 373273 h 605239"/>
                <a:gd name="connsiteX202" fmla="*/ 373273 h 605239"/>
                <a:gd name="connsiteY202" fmla="*/ 373273 h 605239"/>
                <a:gd name="connsiteX203" fmla="*/ 373273 h 605239"/>
                <a:gd name="connsiteY203" fmla="*/ 373273 h 605239"/>
                <a:gd name="connsiteX204" fmla="*/ 373273 h 605239"/>
                <a:gd name="connsiteY204" fmla="*/ 373273 h 605239"/>
                <a:gd name="connsiteX205" fmla="*/ 373273 h 605239"/>
                <a:gd name="connsiteY205" fmla="*/ 373273 h 605239"/>
                <a:gd name="connsiteX206" fmla="*/ 373273 h 605239"/>
                <a:gd name="connsiteY206" fmla="*/ 373273 h 605239"/>
                <a:gd name="connsiteX207" fmla="*/ 373273 h 605239"/>
                <a:gd name="connsiteY207" fmla="*/ 373273 h 605239"/>
                <a:gd name="connsiteX208" fmla="*/ 373273 h 605239"/>
                <a:gd name="connsiteY208" fmla="*/ 373273 h 605239"/>
                <a:gd name="connsiteX209" fmla="*/ 373273 h 605239"/>
                <a:gd name="connsiteY209" fmla="*/ 373273 h 605239"/>
                <a:gd name="connsiteX210" fmla="*/ 373273 h 605239"/>
                <a:gd name="connsiteY210" fmla="*/ 373273 h 605239"/>
                <a:gd name="connsiteX211" fmla="*/ 373273 h 605239"/>
                <a:gd name="connsiteY211" fmla="*/ 373273 h 605239"/>
                <a:gd name="connsiteX212" fmla="*/ 373273 h 605239"/>
                <a:gd name="connsiteY212" fmla="*/ 373273 h 605239"/>
                <a:gd name="connsiteX213" fmla="*/ 373273 h 605239"/>
                <a:gd name="connsiteY213" fmla="*/ 373273 h 605239"/>
                <a:gd name="connsiteX214" fmla="*/ 373273 h 605239"/>
                <a:gd name="connsiteY214" fmla="*/ 373273 h 605239"/>
                <a:gd name="connsiteX215" fmla="*/ 373273 h 605239"/>
                <a:gd name="connsiteY215" fmla="*/ 373273 h 605239"/>
                <a:gd name="connsiteX216" fmla="*/ 373273 h 605239"/>
                <a:gd name="connsiteY216" fmla="*/ 373273 h 605239"/>
                <a:gd name="connsiteX217" fmla="*/ 373273 h 605239"/>
                <a:gd name="connsiteY217" fmla="*/ 373273 h 605239"/>
                <a:gd name="connsiteX218" fmla="*/ 373273 h 605239"/>
                <a:gd name="connsiteY218" fmla="*/ 373273 h 605239"/>
                <a:gd name="connsiteX219" fmla="*/ 373273 h 605239"/>
                <a:gd name="connsiteY219" fmla="*/ 373273 h 605239"/>
                <a:gd name="connsiteX220" fmla="*/ 373273 h 605239"/>
                <a:gd name="connsiteY220" fmla="*/ 373273 h 605239"/>
                <a:gd name="connsiteX221" fmla="*/ 373273 h 605239"/>
                <a:gd name="connsiteY221" fmla="*/ 373273 h 605239"/>
                <a:gd name="connsiteX222" fmla="*/ 373273 h 605239"/>
                <a:gd name="connsiteY222" fmla="*/ 373273 h 605239"/>
                <a:gd name="connsiteX223" fmla="*/ 373273 h 605239"/>
                <a:gd name="connsiteY223" fmla="*/ 373273 h 605239"/>
                <a:gd name="connsiteX224" fmla="*/ 373273 h 605239"/>
                <a:gd name="connsiteY224" fmla="*/ 373273 h 605239"/>
                <a:gd name="connsiteX225" fmla="*/ 373273 h 605239"/>
                <a:gd name="connsiteY225" fmla="*/ 373273 h 605239"/>
                <a:gd name="connsiteX226" fmla="*/ 373273 h 605239"/>
                <a:gd name="connsiteY226" fmla="*/ 373273 h 605239"/>
                <a:gd name="connsiteX227" fmla="*/ 373273 h 605239"/>
                <a:gd name="connsiteY227" fmla="*/ 373273 h 605239"/>
                <a:gd name="connsiteX228" fmla="*/ 373273 h 605239"/>
                <a:gd name="connsiteY228" fmla="*/ 373273 h 605239"/>
                <a:gd name="connsiteX229" fmla="*/ 373273 h 605239"/>
                <a:gd name="connsiteY229" fmla="*/ 373273 h 605239"/>
                <a:gd name="connsiteX230" fmla="*/ 373273 h 605239"/>
                <a:gd name="connsiteY230" fmla="*/ 373273 h 605239"/>
                <a:gd name="connsiteX231" fmla="*/ 373273 h 605239"/>
                <a:gd name="connsiteY231" fmla="*/ 373273 h 605239"/>
                <a:gd name="connsiteX232" fmla="*/ 373273 h 605239"/>
                <a:gd name="connsiteY232" fmla="*/ 373273 h 605239"/>
                <a:gd name="connsiteX233" fmla="*/ 373273 h 605239"/>
                <a:gd name="connsiteY233" fmla="*/ 373273 h 605239"/>
                <a:gd name="connsiteX234" fmla="*/ 373273 h 605239"/>
                <a:gd name="connsiteY234" fmla="*/ 373273 h 605239"/>
                <a:gd name="connsiteX235" fmla="*/ 373273 h 605239"/>
                <a:gd name="connsiteY235" fmla="*/ 373273 h 605239"/>
                <a:gd name="connsiteX236" fmla="*/ 373273 h 605239"/>
                <a:gd name="connsiteY236" fmla="*/ 373273 h 605239"/>
                <a:gd name="connsiteX237" fmla="*/ 373273 h 605239"/>
                <a:gd name="connsiteY237" fmla="*/ 373273 h 605239"/>
                <a:gd name="connsiteX238" fmla="*/ 373273 h 605239"/>
                <a:gd name="connsiteY238" fmla="*/ 373273 h 605239"/>
                <a:gd name="connsiteX239" fmla="*/ 373273 h 605239"/>
                <a:gd name="connsiteY239" fmla="*/ 373273 h 605239"/>
                <a:gd name="connsiteX240" fmla="*/ 373273 h 605239"/>
                <a:gd name="connsiteY240" fmla="*/ 373273 h 605239"/>
                <a:gd name="connsiteX241" fmla="*/ 373273 h 605239"/>
                <a:gd name="connsiteY241" fmla="*/ 373273 h 605239"/>
                <a:gd name="connsiteX242" fmla="*/ 373273 h 605239"/>
                <a:gd name="connsiteY242" fmla="*/ 373273 h 605239"/>
                <a:gd name="connsiteX243" fmla="*/ 373273 h 605239"/>
                <a:gd name="connsiteY243" fmla="*/ 373273 h 605239"/>
                <a:gd name="connsiteX244" fmla="*/ 373273 h 605239"/>
                <a:gd name="connsiteY244" fmla="*/ 373273 h 605239"/>
                <a:gd name="connsiteX245" fmla="*/ 373273 h 605239"/>
                <a:gd name="connsiteY245" fmla="*/ 373273 h 605239"/>
                <a:gd name="connsiteX246" fmla="*/ 373273 h 605239"/>
                <a:gd name="connsiteY246" fmla="*/ 373273 h 605239"/>
                <a:gd name="connsiteX247" fmla="*/ 373273 h 605239"/>
                <a:gd name="connsiteY247" fmla="*/ 373273 h 605239"/>
                <a:gd name="connsiteX248" fmla="*/ 373273 h 605239"/>
                <a:gd name="connsiteY248" fmla="*/ 373273 h 605239"/>
                <a:gd name="connsiteX249" fmla="*/ 373273 h 605239"/>
                <a:gd name="connsiteY249" fmla="*/ 373273 h 605239"/>
                <a:gd name="connsiteX250" fmla="*/ 373273 h 605239"/>
                <a:gd name="connsiteY250" fmla="*/ 373273 h 605239"/>
                <a:gd name="connsiteX251" fmla="*/ 373273 h 605239"/>
                <a:gd name="connsiteY251" fmla="*/ 373273 h 605239"/>
                <a:gd name="connsiteX252" fmla="*/ 373273 h 605239"/>
                <a:gd name="connsiteY252" fmla="*/ 373273 h 605239"/>
                <a:gd name="connsiteX253" fmla="*/ 373273 h 605239"/>
                <a:gd name="connsiteY253" fmla="*/ 373273 h 605239"/>
                <a:gd name="connsiteX254" fmla="*/ 373273 h 605239"/>
                <a:gd name="connsiteY254" fmla="*/ 373273 h 605239"/>
                <a:gd name="connsiteX255" fmla="*/ 373273 h 605239"/>
                <a:gd name="connsiteY255" fmla="*/ 373273 h 605239"/>
                <a:gd name="connsiteX256" fmla="*/ 373273 h 605239"/>
                <a:gd name="connsiteY256" fmla="*/ 373273 h 605239"/>
                <a:gd name="connsiteX257" fmla="*/ 373273 h 605239"/>
                <a:gd name="connsiteY257" fmla="*/ 373273 h 605239"/>
                <a:gd name="connsiteX258" fmla="*/ 373273 h 605239"/>
                <a:gd name="connsiteY258" fmla="*/ 373273 h 605239"/>
                <a:gd name="connsiteX259" fmla="*/ 373273 h 605239"/>
                <a:gd name="connsiteY259" fmla="*/ 373273 h 605239"/>
                <a:gd name="connsiteX260" fmla="*/ 373273 h 605239"/>
                <a:gd name="connsiteY260" fmla="*/ 373273 h 605239"/>
                <a:gd name="connsiteX261" fmla="*/ 373273 h 605239"/>
                <a:gd name="connsiteY261" fmla="*/ 373273 h 605239"/>
                <a:gd name="connsiteX262" fmla="*/ 373273 h 605239"/>
                <a:gd name="connsiteY262" fmla="*/ 373273 h 605239"/>
                <a:gd name="connsiteX263" fmla="*/ 373273 h 605239"/>
                <a:gd name="connsiteY263" fmla="*/ 373273 h 605239"/>
                <a:gd name="connsiteX264" fmla="*/ 373273 h 605239"/>
                <a:gd name="connsiteY264" fmla="*/ 373273 h 605239"/>
                <a:gd name="connsiteX265" fmla="*/ 373273 h 605239"/>
                <a:gd name="connsiteY265" fmla="*/ 373273 h 605239"/>
                <a:gd name="connsiteX266" fmla="*/ 373273 h 605239"/>
                <a:gd name="connsiteY266" fmla="*/ 373273 h 605239"/>
                <a:gd name="connsiteX267" fmla="*/ 373273 h 605239"/>
                <a:gd name="connsiteY267" fmla="*/ 373273 h 605239"/>
                <a:gd name="connsiteX268" fmla="*/ 373273 h 605239"/>
                <a:gd name="connsiteY268" fmla="*/ 373273 h 605239"/>
                <a:gd name="connsiteX269" fmla="*/ 373273 h 605239"/>
                <a:gd name="connsiteY269" fmla="*/ 373273 h 605239"/>
                <a:gd name="connsiteX270" fmla="*/ 373273 h 605239"/>
                <a:gd name="connsiteY270" fmla="*/ 373273 h 605239"/>
                <a:gd name="connsiteX271" fmla="*/ 373273 h 605239"/>
                <a:gd name="connsiteY271" fmla="*/ 373273 h 605239"/>
                <a:gd name="connsiteX272" fmla="*/ 373273 h 605239"/>
                <a:gd name="connsiteY272" fmla="*/ 373273 h 605239"/>
                <a:gd name="connsiteX273" fmla="*/ 373273 h 605239"/>
                <a:gd name="connsiteY273" fmla="*/ 373273 h 605239"/>
                <a:gd name="connsiteX274" fmla="*/ 373273 h 605239"/>
                <a:gd name="connsiteY274" fmla="*/ 373273 h 605239"/>
                <a:gd name="connsiteX275" fmla="*/ 373273 h 605239"/>
                <a:gd name="connsiteY275" fmla="*/ 373273 h 605239"/>
                <a:gd name="connsiteX276" fmla="*/ 373273 h 605239"/>
                <a:gd name="connsiteY276" fmla="*/ 373273 h 605239"/>
                <a:gd name="connsiteX277" fmla="*/ 373273 h 605239"/>
                <a:gd name="connsiteY277" fmla="*/ 373273 h 605239"/>
                <a:gd name="connsiteX278" fmla="*/ 373273 h 605239"/>
                <a:gd name="connsiteY278" fmla="*/ 373273 h 605239"/>
                <a:gd name="connsiteX279" fmla="*/ 373273 h 605239"/>
                <a:gd name="connsiteY279" fmla="*/ 373273 h 605239"/>
                <a:gd name="connsiteX280" fmla="*/ 373273 h 605239"/>
                <a:gd name="connsiteY280" fmla="*/ 373273 h 605239"/>
                <a:gd name="connsiteX281" fmla="*/ 373273 h 605239"/>
                <a:gd name="connsiteY281" fmla="*/ 373273 h 605239"/>
                <a:gd name="connsiteX282" fmla="*/ 373273 h 605239"/>
                <a:gd name="connsiteY282" fmla="*/ 373273 h 605239"/>
                <a:gd name="connsiteX283" fmla="*/ 373273 h 605239"/>
                <a:gd name="connsiteY283" fmla="*/ 373273 h 605239"/>
                <a:gd name="connsiteX284" fmla="*/ 373273 h 605239"/>
                <a:gd name="connsiteY284" fmla="*/ 373273 h 605239"/>
                <a:gd name="connsiteX285" fmla="*/ 373273 h 605239"/>
                <a:gd name="connsiteY285" fmla="*/ 373273 h 605239"/>
                <a:gd name="connsiteX286" fmla="*/ 373273 h 605239"/>
                <a:gd name="connsiteY286" fmla="*/ 373273 h 605239"/>
                <a:gd name="connsiteX287" fmla="*/ 373273 h 605239"/>
                <a:gd name="connsiteY287" fmla="*/ 373273 h 605239"/>
                <a:gd name="connsiteX288" fmla="*/ 373273 h 605239"/>
                <a:gd name="connsiteY288" fmla="*/ 373273 h 605239"/>
                <a:gd name="connsiteX289" fmla="*/ 373273 h 605239"/>
                <a:gd name="connsiteY289" fmla="*/ 373273 h 605239"/>
                <a:gd name="connsiteX290" fmla="*/ 373273 h 605239"/>
                <a:gd name="connsiteY290" fmla="*/ 373273 h 605239"/>
                <a:gd name="connsiteX291" fmla="*/ 373273 h 605239"/>
                <a:gd name="connsiteY291" fmla="*/ 373273 h 605239"/>
                <a:gd name="connsiteX292" fmla="*/ 373273 h 605239"/>
                <a:gd name="connsiteY292" fmla="*/ 373273 h 605239"/>
                <a:gd name="connsiteX293" fmla="*/ 373273 h 605239"/>
                <a:gd name="connsiteY293" fmla="*/ 373273 h 605239"/>
                <a:gd name="connsiteX294" fmla="*/ 373273 h 605239"/>
                <a:gd name="connsiteY294" fmla="*/ 373273 h 605239"/>
                <a:gd name="connsiteX295" fmla="*/ 373273 h 605239"/>
                <a:gd name="connsiteY295" fmla="*/ 373273 h 605239"/>
                <a:gd name="connsiteX296" fmla="*/ 373273 h 605239"/>
                <a:gd name="connsiteY296" fmla="*/ 373273 h 605239"/>
                <a:gd name="connsiteX297" fmla="*/ 373273 h 605239"/>
                <a:gd name="connsiteY297" fmla="*/ 373273 h 605239"/>
                <a:gd name="connsiteX298" fmla="*/ 373273 h 605239"/>
                <a:gd name="connsiteY298" fmla="*/ 373273 h 605239"/>
                <a:gd name="connsiteX299" fmla="*/ 373273 h 605239"/>
                <a:gd name="connsiteY299" fmla="*/ 373273 h 605239"/>
                <a:gd name="connsiteX300" fmla="*/ 373273 h 605239"/>
                <a:gd name="connsiteY300" fmla="*/ 373273 h 605239"/>
                <a:gd name="connsiteX301" fmla="*/ 373273 h 605239"/>
                <a:gd name="connsiteY301" fmla="*/ 373273 h 605239"/>
                <a:gd name="connsiteX302" fmla="*/ 373273 h 605239"/>
                <a:gd name="connsiteY302" fmla="*/ 373273 h 605239"/>
                <a:gd name="connsiteX303" fmla="*/ 373273 h 605239"/>
                <a:gd name="connsiteY303" fmla="*/ 373273 h 605239"/>
                <a:gd name="connsiteX304" fmla="*/ 373273 h 605239"/>
                <a:gd name="connsiteY304" fmla="*/ 373273 h 605239"/>
                <a:gd name="connsiteX305" fmla="*/ 373273 h 605239"/>
                <a:gd name="connsiteY305" fmla="*/ 373273 h 605239"/>
                <a:gd name="connsiteX306" fmla="*/ 373273 h 605239"/>
                <a:gd name="connsiteY306" fmla="*/ 373273 h 605239"/>
                <a:gd name="connsiteX307" fmla="*/ 373273 h 605239"/>
                <a:gd name="connsiteY307" fmla="*/ 373273 h 605239"/>
                <a:gd name="connsiteX308" fmla="*/ 373273 h 605239"/>
                <a:gd name="connsiteY308" fmla="*/ 373273 h 605239"/>
                <a:gd name="connsiteX309" fmla="*/ 373273 h 605239"/>
                <a:gd name="connsiteY309" fmla="*/ 373273 h 605239"/>
                <a:gd name="connsiteX310" fmla="*/ 373273 h 605239"/>
                <a:gd name="connsiteY310" fmla="*/ 373273 h 605239"/>
                <a:gd name="connsiteX311" fmla="*/ 373273 h 605239"/>
                <a:gd name="connsiteY311" fmla="*/ 373273 h 605239"/>
                <a:gd name="connsiteX312" fmla="*/ 373273 h 605239"/>
                <a:gd name="connsiteY312" fmla="*/ 373273 h 605239"/>
                <a:gd name="connsiteX313" fmla="*/ 373273 h 605239"/>
                <a:gd name="connsiteY313" fmla="*/ 373273 h 605239"/>
                <a:gd name="connsiteX314" fmla="*/ 373273 h 605239"/>
                <a:gd name="connsiteY314" fmla="*/ 373273 h 605239"/>
                <a:gd name="connsiteX315" fmla="*/ 373273 h 605239"/>
                <a:gd name="connsiteY315" fmla="*/ 373273 h 605239"/>
                <a:gd name="connsiteX316" fmla="*/ 373273 h 605239"/>
                <a:gd name="connsiteY316" fmla="*/ 373273 h 605239"/>
                <a:gd name="connsiteX317" fmla="*/ 373273 h 605239"/>
                <a:gd name="connsiteY317" fmla="*/ 373273 h 605239"/>
                <a:gd name="connsiteX318" fmla="*/ 373273 h 605239"/>
                <a:gd name="connsiteY318" fmla="*/ 373273 h 605239"/>
                <a:gd name="connsiteX319" fmla="*/ 373273 h 605239"/>
                <a:gd name="connsiteY319" fmla="*/ 373273 h 605239"/>
                <a:gd name="connsiteX320" fmla="*/ 373273 h 605239"/>
                <a:gd name="connsiteY320" fmla="*/ 373273 h 605239"/>
                <a:gd name="connsiteX321" fmla="*/ 373273 h 605239"/>
                <a:gd name="connsiteY321" fmla="*/ 373273 h 605239"/>
                <a:gd name="connsiteX322" fmla="*/ 373273 h 605239"/>
                <a:gd name="connsiteY322" fmla="*/ 373273 h 605239"/>
                <a:gd name="connsiteX323" fmla="*/ 373273 h 605239"/>
                <a:gd name="connsiteY323" fmla="*/ 373273 h 605239"/>
                <a:gd name="connsiteX324" fmla="*/ 373273 h 605239"/>
                <a:gd name="connsiteY324" fmla="*/ 373273 h 605239"/>
                <a:gd name="connsiteX325" fmla="*/ 373273 h 605239"/>
                <a:gd name="connsiteY325" fmla="*/ 373273 h 605239"/>
                <a:gd name="connsiteX326" fmla="*/ 373273 h 605239"/>
                <a:gd name="connsiteY326" fmla="*/ 373273 h 605239"/>
                <a:gd name="connsiteX327" fmla="*/ 373273 h 605239"/>
                <a:gd name="connsiteY327" fmla="*/ 373273 h 605239"/>
                <a:gd name="connsiteX328" fmla="*/ 373273 h 605239"/>
                <a:gd name="connsiteY328" fmla="*/ 373273 h 605239"/>
                <a:gd name="connsiteX329" fmla="*/ 373273 h 605239"/>
                <a:gd name="connsiteY329" fmla="*/ 373273 h 605239"/>
                <a:gd name="connsiteX330" fmla="*/ 373273 h 605239"/>
                <a:gd name="connsiteY330" fmla="*/ 373273 h 605239"/>
                <a:gd name="connsiteX331" fmla="*/ 373273 h 605239"/>
                <a:gd name="connsiteY331" fmla="*/ 373273 h 605239"/>
                <a:gd name="connsiteX332" fmla="*/ 373273 h 605239"/>
                <a:gd name="connsiteY332" fmla="*/ 373273 h 605239"/>
                <a:gd name="connsiteX333" fmla="*/ 373273 h 605239"/>
                <a:gd name="connsiteY333" fmla="*/ 373273 h 605239"/>
                <a:gd name="connsiteX334" fmla="*/ 373273 h 605239"/>
                <a:gd name="connsiteY334" fmla="*/ 373273 h 605239"/>
                <a:gd name="connsiteX335" fmla="*/ 373273 h 605239"/>
                <a:gd name="connsiteY335" fmla="*/ 373273 h 605239"/>
                <a:gd name="connsiteX336" fmla="*/ 373273 h 605239"/>
                <a:gd name="connsiteY336" fmla="*/ 373273 h 605239"/>
                <a:gd name="connsiteX337" fmla="*/ 373273 h 605239"/>
                <a:gd name="connsiteY337" fmla="*/ 373273 h 605239"/>
                <a:gd name="connsiteX338" fmla="*/ 373273 h 605239"/>
                <a:gd name="connsiteY338" fmla="*/ 373273 h 605239"/>
                <a:gd name="connsiteX339" fmla="*/ 373273 h 605239"/>
                <a:gd name="connsiteY339"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Lst>
              <a:rect l="l" t="t" r="r" b="b"/>
              <a:pathLst>
                <a:path w="607639" h="576378">
                  <a:moveTo>
                    <a:pt x="384927" y="496569"/>
                  </a:moveTo>
                  <a:lnTo>
                    <a:pt x="395087" y="496569"/>
                  </a:lnTo>
                  <a:cubicBezTo>
                    <a:pt x="400434" y="496569"/>
                    <a:pt x="404623" y="500827"/>
                    <a:pt x="404623" y="506060"/>
                  </a:cubicBezTo>
                  <a:cubicBezTo>
                    <a:pt x="404623" y="511293"/>
                    <a:pt x="400434" y="515551"/>
                    <a:pt x="395087" y="515551"/>
                  </a:cubicBezTo>
                  <a:lnTo>
                    <a:pt x="384927" y="515551"/>
                  </a:lnTo>
                  <a:cubicBezTo>
                    <a:pt x="379668" y="515551"/>
                    <a:pt x="375479" y="511293"/>
                    <a:pt x="375479" y="506060"/>
                  </a:cubicBezTo>
                  <a:cubicBezTo>
                    <a:pt x="375479" y="500827"/>
                    <a:pt x="379668" y="496569"/>
                    <a:pt x="384927" y="496569"/>
                  </a:cubicBezTo>
                  <a:close/>
                  <a:moveTo>
                    <a:pt x="344351" y="496569"/>
                  </a:moveTo>
                  <a:lnTo>
                    <a:pt x="354511" y="496569"/>
                  </a:lnTo>
                  <a:cubicBezTo>
                    <a:pt x="359770" y="496569"/>
                    <a:pt x="364048" y="500827"/>
                    <a:pt x="364048" y="506060"/>
                  </a:cubicBezTo>
                  <a:cubicBezTo>
                    <a:pt x="364048" y="511293"/>
                    <a:pt x="359770" y="515551"/>
                    <a:pt x="354511" y="515551"/>
                  </a:cubicBezTo>
                  <a:lnTo>
                    <a:pt x="344351" y="515551"/>
                  </a:lnTo>
                  <a:cubicBezTo>
                    <a:pt x="339093" y="515551"/>
                    <a:pt x="334904" y="511293"/>
                    <a:pt x="334904" y="506060"/>
                  </a:cubicBezTo>
                  <a:cubicBezTo>
                    <a:pt x="334904" y="500827"/>
                    <a:pt x="339093" y="496569"/>
                    <a:pt x="344351" y="496569"/>
                  </a:cubicBezTo>
                  <a:close/>
                  <a:moveTo>
                    <a:pt x="298707" y="496569"/>
                  </a:moveTo>
                  <a:lnTo>
                    <a:pt x="308861" y="496569"/>
                  </a:lnTo>
                  <a:cubicBezTo>
                    <a:pt x="314116" y="496569"/>
                    <a:pt x="318391" y="500827"/>
                    <a:pt x="318391" y="506060"/>
                  </a:cubicBezTo>
                  <a:cubicBezTo>
                    <a:pt x="318391" y="511293"/>
                    <a:pt x="314116" y="515551"/>
                    <a:pt x="308861" y="515551"/>
                  </a:cubicBezTo>
                  <a:lnTo>
                    <a:pt x="298707" y="515551"/>
                  </a:lnTo>
                  <a:cubicBezTo>
                    <a:pt x="293452" y="515551"/>
                    <a:pt x="289177" y="511293"/>
                    <a:pt x="289177" y="506060"/>
                  </a:cubicBezTo>
                  <a:cubicBezTo>
                    <a:pt x="289177" y="500827"/>
                    <a:pt x="293452" y="496569"/>
                    <a:pt x="298707" y="496569"/>
                  </a:cubicBezTo>
                  <a:close/>
                  <a:moveTo>
                    <a:pt x="253051" y="496569"/>
                  </a:moveTo>
                  <a:lnTo>
                    <a:pt x="263205" y="496569"/>
                  </a:lnTo>
                  <a:cubicBezTo>
                    <a:pt x="268460" y="496569"/>
                    <a:pt x="272735" y="500827"/>
                    <a:pt x="272735" y="506060"/>
                  </a:cubicBezTo>
                  <a:cubicBezTo>
                    <a:pt x="272735" y="511293"/>
                    <a:pt x="268460" y="515551"/>
                    <a:pt x="263205" y="515551"/>
                  </a:cubicBezTo>
                  <a:lnTo>
                    <a:pt x="253051" y="515551"/>
                  </a:lnTo>
                  <a:cubicBezTo>
                    <a:pt x="247796" y="515551"/>
                    <a:pt x="243521" y="511293"/>
                    <a:pt x="243521" y="506060"/>
                  </a:cubicBezTo>
                  <a:cubicBezTo>
                    <a:pt x="243521" y="500827"/>
                    <a:pt x="247796" y="496569"/>
                    <a:pt x="253051" y="496569"/>
                  </a:cubicBezTo>
                  <a:close/>
                  <a:moveTo>
                    <a:pt x="212453" y="496569"/>
                  </a:moveTo>
                  <a:lnTo>
                    <a:pt x="222582" y="496569"/>
                  </a:lnTo>
                  <a:cubicBezTo>
                    <a:pt x="227825" y="496569"/>
                    <a:pt x="232090" y="500827"/>
                    <a:pt x="232090" y="506060"/>
                  </a:cubicBezTo>
                  <a:cubicBezTo>
                    <a:pt x="232090" y="511293"/>
                    <a:pt x="227825" y="515551"/>
                    <a:pt x="222582" y="515551"/>
                  </a:cubicBezTo>
                  <a:lnTo>
                    <a:pt x="212453" y="515551"/>
                  </a:lnTo>
                  <a:cubicBezTo>
                    <a:pt x="207211" y="515551"/>
                    <a:pt x="202946" y="511293"/>
                    <a:pt x="202946" y="506060"/>
                  </a:cubicBezTo>
                  <a:cubicBezTo>
                    <a:pt x="202946" y="500827"/>
                    <a:pt x="207211" y="496569"/>
                    <a:pt x="212453" y="496569"/>
                  </a:cubicBezTo>
                  <a:close/>
                  <a:moveTo>
                    <a:pt x="191509" y="485174"/>
                  </a:moveTo>
                  <a:lnTo>
                    <a:pt x="191509" y="526945"/>
                  </a:lnTo>
                  <a:lnTo>
                    <a:pt x="416078" y="526945"/>
                  </a:lnTo>
                  <a:lnTo>
                    <a:pt x="416078" y="485174"/>
                  </a:lnTo>
                  <a:close/>
                  <a:moveTo>
                    <a:pt x="181986" y="466155"/>
                  </a:moveTo>
                  <a:lnTo>
                    <a:pt x="425601" y="466155"/>
                  </a:lnTo>
                  <a:cubicBezTo>
                    <a:pt x="430853" y="466155"/>
                    <a:pt x="435036" y="470421"/>
                    <a:pt x="435036" y="475665"/>
                  </a:cubicBezTo>
                  <a:lnTo>
                    <a:pt x="435036" y="536454"/>
                  </a:lnTo>
                  <a:cubicBezTo>
                    <a:pt x="435036" y="541698"/>
                    <a:pt x="430853" y="545964"/>
                    <a:pt x="425601" y="545964"/>
                  </a:cubicBezTo>
                  <a:lnTo>
                    <a:pt x="181986" y="545964"/>
                  </a:lnTo>
                  <a:cubicBezTo>
                    <a:pt x="176734" y="545964"/>
                    <a:pt x="172462" y="541698"/>
                    <a:pt x="172462" y="536454"/>
                  </a:cubicBezTo>
                  <a:lnTo>
                    <a:pt x="172462" y="475665"/>
                  </a:lnTo>
                  <a:cubicBezTo>
                    <a:pt x="172462" y="470421"/>
                    <a:pt x="176734" y="466155"/>
                    <a:pt x="181986" y="466155"/>
                  </a:cubicBezTo>
                  <a:close/>
                  <a:moveTo>
                    <a:pt x="358941" y="383753"/>
                  </a:moveTo>
                  <a:lnTo>
                    <a:pt x="358941" y="395218"/>
                  </a:lnTo>
                  <a:lnTo>
                    <a:pt x="370422" y="395218"/>
                  </a:lnTo>
                  <a:lnTo>
                    <a:pt x="370422" y="383753"/>
                  </a:lnTo>
                  <a:close/>
                  <a:moveTo>
                    <a:pt x="298055" y="383753"/>
                  </a:moveTo>
                  <a:lnTo>
                    <a:pt x="298055" y="395218"/>
                  </a:lnTo>
                  <a:lnTo>
                    <a:pt x="309443" y="395218"/>
                  </a:lnTo>
                  <a:lnTo>
                    <a:pt x="309443" y="383753"/>
                  </a:lnTo>
                  <a:close/>
                  <a:moveTo>
                    <a:pt x="237184" y="383753"/>
                  </a:moveTo>
                  <a:lnTo>
                    <a:pt x="237184" y="395218"/>
                  </a:lnTo>
                  <a:lnTo>
                    <a:pt x="248588" y="395218"/>
                  </a:lnTo>
                  <a:lnTo>
                    <a:pt x="248588" y="383753"/>
                  </a:lnTo>
                  <a:close/>
                  <a:moveTo>
                    <a:pt x="349418" y="364823"/>
                  </a:moveTo>
                  <a:lnTo>
                    <a:pt x="379857" y="364823"/>
                  </a:lnTo>
                  <a:cubicBezTo>
                    <a:pt x="385108" y="364823"/>
                    <a:pt x="389380" y="369000"/>
                    <a:pt x="389380" y="374244"/>
                  </a:cubicBezTo>
                  <a:lnTo>
                    <a:pt x="389380" y="404727"/>
                  </a:lnTo>
                  <a:cubicBezTo>
                    <a:pt x="389380" y="409971"/>
                    <a:pt x="385108" y="414148"/>
                    <a:pt x="379857" y="414148"/>
                  </a:cubicBezTo>
                  <a:lnTo>
                    <a:pt x="349418" y="414148"/>
                  </a:lnTo>
                  <a:cubicBezTo>
                    <a:pt x="344167" y="414148"/>
                    <a:pt x="339984" y="409971"/>
                    <a:pt x="339984" y="404727"/>
                  </a:cubicBezTo>
                  <a:lnTo>
                    <a:pt x="339984" y="374244"/>
                  </a:lnTo>
                  <a:cubicBezTo>
                    <a:pt x="339984" y="369000"/>
                    <a:pt x="344167" y="364823"/>
                    <a:pt x="349418" y="364823"/>
                  </a:cubicBezTo>
                  <a:close/>
                  <a:moveTo>
                    <a:pt x="288535" y="364823"/>
                  </a:moveTo>
                  <a:lnTo>
                    <a:pt x="318962" y="364823"/>
                  </a:lnTo>
                  <a:cubicBezTo>
                    <a:pt x="324211" y="364823"/>
                    <a:pt x="328482" y="369000"/>
                    <a:pt x="328482" y="374244"/>
                  </a:cubicBezTo>
                  <a:lnTo>
                    <a:pt x="328482" y="404727"/>
                  </a:lnTo>
                  <a:cubicBezTo>
                    <a:pt x="328482" y="409971"/>
                    <a:pt x="324211" y="414148"/>
                    <a:pt x="318962" y="414148"/>
                  </a:cubicBezTo>
                  <a:lnTo>
                    <a:pt x="288535" y="414148"/>
                  </a:lnTo>
                  <a:cubicBezTo>
                    <a:pt x="283286" y="414148"/>
                    <a:pt x="279016" y="409971"/>
                    <a:pt x="279016" y="404727"/>
                  </a:cubicBezTo>
                  <a:lnTo>
                    <a:pt x="279016" y="374244"/>
                  </a:lnTo>
                  <a:cubicBezTo>
                    <a:pt x="279016" y="369000"/>
                    <a:pt x="283286" y="364823"/>
                    <a:pt x="288535" y="364823"/>
                  </a:cubicBezTo>
                  <a:close/>
                  <a:moveTo>
                    <a:pt x="227651" y="364823"/>
                  </a:moveTo>
                  <a:lnTo>
                    <a:pt x="258122" y="364823"/>
                  </a:lnTo>
                  <a:cubicBezTo>
                    <a:pt x="263378" y="364823"/>
                    <a:pt x="267655" y="369000"/>
                    <a:pt x="267655" y="374244"/>
                  </a:cubicBezTo>
                  <a:lnTo>
                    <a:pt x="267655" y="404727"/>
                  </a:lnTo>
                  <a:cubicBezTo>
                    <a:pt x="267655" y="409971"/>
                    <a:pt x="263378" y="414148"/>
                    <a:pt x="258122" y="414148"/>
                  </a:cubicBezTo>
                  <a:lnTo>
                    <a:pt x="227651" y="414148"/>
                  </a:lnTo>
                  <a:cubicBezTo>
                    <a:pt x="222394" y="414148"/>
                    <a:pt x="218118" y="409971"/>
                    <a:pt x="218118" y="404727"/>
                  </a:cubicBezTo>
                  <a:lnTo>
                    <a:pt x="218118" y="374244"/>
                  </a:lnTo>
                  <a:cubicBezTo>
                    <a:pt x="218118" y="369000"/>
                    <a:pt x="222394" y="364823"/>
                    <a:pt x="227651" y="364823"/>
                  </a:cubicBezTo>
                  <a:close/>
                  <a:moveTo>
                    <a:pt x="358941" y="323008"/>
                  </a:moveTo>
                  <a:lnTo>
                    <a:pt x="358941" y="334469"/>
                  </a:lnTo>
                  <a:lnTo>
                    <a:pt x="370422" y="334469"/>
                  </a:lnTo>
                  <a:lnTo>
                    <a:pt x="370422" y="323008"/>
                  </a:lnTo>
                  <a:close/>
                  <a:moveTo>
                    <a:pt x="298055" y="323008"/>
                  </a:moveTo>
                  <a:lnTo>
                    <a:pt x="298055" y="334469"/>
                  </a:lnTo>
                  <a:lnTo>
                    <a:pt x="309443" y="334469"/>
                  </a:lnTo>
                  <a:lnTo>
                    <a:pt x="309443" y="323008"/>
                  </a:lnTo>
                  <a:close/>
                  <a:moveTo>
                    <a:pt x="237184" y="323008"/>
                  </a:moveTo>
                  <a:lnTo>
                    <a:pt x="237184" y="334469"/>
                  </a:lnTo>
                  <a:lnTo>
                    <a:pt x="248588" y="334469"/>
                  </a:lnTo>
                  <a:lnTo>
                    <a:pt x="248588" y="323008"/>
                  </a:lnTo>
                  <a:close/>
                  <a:moveTo>
                    <a:pt x="349418" y="303996"/>
                  </a:moveTo>
                  <a:lnTo>
                    <a:pt x="379857" y="303996"/>
                  </a:lnTo>
                  <a:cubicBezTo>
                    <a:pt x="385108" y="303996"/>
                    <a:pt x="389380" y="308260"/>
                    <a:pt x="389380" y="313502"/>
                  </a:cubicBezTo>
                  <a:lnTo>
                    <a:pt x="389380" y="343886"/>
                  </a:lnTo>
                  <a:cubicBezTo>
                    <a:pt x="389380" y="349128"/>
                    <a:pt x="385108" y="353392"/>
                    <a:pt x="379857" y="353392"/>
                  </a:cubicBezTo>
                  <a:lnTo>
                    <a:pt x="349418" y="353392"/>
                  </a:lnTo>
                  <a:cubicBezTo>
                    <a:pt x="344167" y="353392"/>
                    <a:pt x="339984" y="349128"/>
                    <a:pt x="339984" y="343886"/>
                  </a:cubicBezTo>
                  <a:lnTo>
                    <a:pt x="339984" y="313502"/>
                  </a:lnTo>
                  <a:cubicBezTo>
                    <a:pt x="339984" y="308260"/>
                    <a:pt x="344167" y="303996"/>
                    <a:pt x="349418" y="303996"/>
                  </a:cubicBezTo>
                  <a:close/>
                  <a:moveTo>
                    <a:pt x="288535" y="303996"/>
                  </a:moveTo>
                  <a:lnTo>
                    <a:pt x="318962" y="303996"/>
                  </a:lnTo>
                  <a:cubicBezTo>
                    <a:pt x="324211" y="303996"/>
                    <a:pt x="328482" y="308260"/>
                    <a:pt x="328482" y="313502"/>
                  </a:cubicBezTo>
                  <a:lnTo>
                    <a:pt x="328482" y="343886"/>
                  </a:lnTo>
                  <a:cubicBezTo>
                    <a:pt x="328482" y="349128"/>
                    <a:pt x="324211" y="353392"/>
                    <a:pt x="318962" y="353392"/>
                  </a:cubicBezTo>
                  <a:lnTo>
                    <a:pt x="288535" y="353392"/>
                  </a:lnTo>
                  <a:cubicBezTo>
                    <a:pt x="283286" y="353392"/>
                    <a:pt x="279016" y="349128"/>
                    <a:pt x="279016" y="343886"/>
                  </a:cubicBezTo>
                  <a:lnTo>
                    <a:pt x="279016" y="313502"/>
                  </a:lnTo>
                  <a:cubicBezTo>
                    <a:pt x="279016" y="308260"/>
                    <a:pt x="283286" y="303996"/>
                    <a:pt x="288535" y="303996"/>
                  </a:cubicBezTo>
                  <a:close/>
                  <a:moveTo>
                    <a:pt x="227651" y="303996"/>
                  </a:moveTo>
                  <a:lnTo>
                    <a:pt x="258122" y="303996"/>
                  </a:lnTo>
                  <a:cubicBezTo>
                    <a:pt x="263378" y="303996"/>
                    <a:pt x="267655" y="308260"/>
                    <a:pt x="267655" y="313502"/>
                  </a:cubicBezTo>
                  <a:lnTo>
                    <a:pt x="267655" y="343886"/>
                  </a:lnTo>
                  <a:cubicBezTo>
                    <a:pt x="267655" y="349128"/>
                    <a:pt x="263378" y="353392"/>
                    <a:pt x="258122" y="353392"/>
                  </a:cubicBezTo>
                  <a:lnTo>
                    <a:pt x="227651" y="353392"/>
                  </a:lnTo>
                  <a:cubicBezTo>
                    <a:pt x="222394" y="353392"/>
                    <a:pt x="218118" y="349128"/>
                    <a:pt x="218118" y="343886"/>
                  </a:cubicBezTo>
                  <a:lnTo>
                    <a:pt x="218118" y="313502"/>
                  </a:lnTo>
                  <a:cubicBezTo>
                    <a:pt x="218118" y="308260"/>
                    <a:pt x="222394" y="303996"/>
                    <a:pt x="227651" y="303996"/>
                  </a:cubicBezTo>
                  <a:close/>
                  <a:moveTo>
                    <a:pt x="70403" y="302721"/>
                  </a:moveTo>
                  <a:cubicBezTo>
                    <a:pt x="58832" y="302721"/>
                    <a:pt x="49487" y="312142"/>
                    <a:pt x="49487" y="323607"/>
                  </a:cubicBezTo>
                  <a:cubicBezTo>
                    <a:pt x="49487" y="335161"/>
                    <a:pt x="58832" y="344582"/>
                    <a:pt x="70403" y="344582"/>
                  </a:cubicBezTo>
                  <a:cubicBezTo>
                    <a:pt x="81974" y="344582"/>
                    <a:pt x="91319" y="335161"/>
                    <a:pt x="91319" y="323607"/>
                  </a:cubicBezTo>
                  <a:cubicBezTo>
                    <a:pt x="91319" y="312142"/>
                    <a:pt x="81974" y="302721"/>
                    <a:pt x="70403" y="302721"/>
                  </a:cubicBezTo>
                  <a:close/>
                  <a:moveTo>
                    <a:pt x="358941" y="262180"/>
                  </a:moveTo>
                  <a:lnTo>
                    <a:pt x="358941" y="273552"/>
                  </a:lnTo>
                  <a:lnTo>
                    <a:pt x="370422" y="273552"/>
                  </a:lnTo>
                  <a:lnTo>
                    <a:pt x="370422" y="262180"/>
                  </a:lnTo>
                  <a:close/>
                  <a:moveTo>
                    <a:pt x="298055" y="262180"/>
                  </a:moveTo>
                  <a:lnTo>
                    <a:pt x="298055" y="273552"/>
                  </a:lnTo>
                  <a:lnTo>
                    <a:pt x="309443" y="273552"/>
                  </a:lnTo>
                  <a:lnTo>
                    <a:pt x="309443" y="262180"/>
                  </a:lnTo>
                  <a:close/>
                  <a:moveTo>
                    <a:pt x="237184" y="262180"/>
                  </a:moveTo>
                  <a:lnTo>
                    <a:pt x="237184" y="273552"/>
                  </a:lnTo>
                  <a:lnTo>
                    <a:pt x="248588" y="273552"/>
                  </a:lnTo>
                  <a:lnTo>
                    <a:pt x="248588" y="262180"/>
                  </a:lnTo>
                  <a:close/>
                  <a:moveTo>
                    <a:pt x="349418" y="243168"/>
                  </a:moveTo>
                  <a:lnTo>
                    <a:pt x="379857" y="243168"/>
                  </a:lnTo>
                  <a:cubicBezTo>
                    <a:pt x="385108" y="243168"/>
                    <a:pt x="389380" y="247432"/>
                    <a:pt x="389380" y="252674"/>
                  </a:cubicBezTo>
                  <a:lnTo>
                    <a:pt x="389380" y="283058"/>
                  </a:lnTo>
                  <a:cubicBezTo>
                    <a:pt x="389380" y="288300"/>
                    <a:pt x="385108" y="292564"/>
                    <a:pt x="379857" y="292564"/>
                  </a:cubicBezTo>
                  <a:lnTo>
                    <a:pt x="349418" y="292564"/>
                  </a:lnTo>
                  <a:cubicBezTo>
                    <a:pt x="344167" y="292564"/>
                    <a:pt x="339984" y="288300"/>
                    <a:pt x="339984" y="283058"/>
                  </a:cubicBezTo>
                  <a:lnTo>
                    <a:pt x="339984" y="252674"/>
                  </a:lnTo>
                  <a:cubicBezTo>
                    <a:pt x="339984" y="247432"/>
                    <a:pt x="344167" y="243168"/>
                    <a:pt x="349418" y="243168"/>
                  </a:cubicBezTo>
                  <a:close/>
                  <a:moveTo>
                    <a:pt x="288535" y="243168"/>
                  </a:moveTo>
                  <a:lnTo>
                    <a:pt x="318962" y="243168"/>
                  </a:lnTo>
                  <a:cubicBezTo>
                    <a:pt x="324211" y="243168"/>
                    <a:pt x="328482" y="247432"/>
                    <a:pt x="328482" y="252674"/>
                  </a:cubicBezTo>
                  <a:lnTo>
                    <a:pt x="328482" y="283058"/>
                  </a:lnTo>
                  <a:cubicBezTo>
                    <a:pt x="328482" y="288300"/>
                    <a:pt x="324211" y="292564"/>
                    <a:pt x="318962" y="292564"/>
                  </a:cubicBezTo>
                  <a:lnTo>
                    <a:pt x="288535" y="292564"/>
                  </a:lnTo>
                  <a:cubicBezTo>
                    <a:pt x="283286" y="292564"/>
                    <a:pt x="279016" y="288300"/>
                    <a:pt x="279016" y="283058"/>
                  </a:cubicBezTo>
                  <a:lnTo>
                    <a:pt x="279016" y="252674"/>
                  </a:lnTo>
                  <a:cubicBezTo>
                    <a:pt x="279016" y="247432"/>
                    <a:pt x="283286" y="243168"/>
                    <a:pt x="288535" y="243168"/>
                  </a:cubicBezTo>
                  <a:close/>
                  <a:moveTo>
                    <a:pt x="227651" y="243168"/>
                  </a:moveTo>
                  <a:lnTo>
                    <a:pt x="258122" y="243168"/>
                  </a:lnTo>
                  <a:cubicBezTo>
                    <a:pt x="263378" y="243168"/>
                    <a:pt x="267655" y="247432"/>
                    <a:pt x="267655" y="252674"/>
                  </a:cubicBezTo>
                  <a:lnTo>
                    <a:pt x="267655" y="283058"/>
                  </a:lnTo>
                  <a:cubicBezTo>
                    <a:pt x="267655" y="288300"/>
                    <a:pt x="263378" y="292564"/>
                    <a:pt x="258122" y="292564"/>
                  </a:cubicBezTo>
                  <a:lnTo>
                    <a:pt x="227651" y="292564"/>
                  </a:lnTo>
                  <a:cubicBezTo>
                    <a:pt x="222394" y="292564"/>
                    <a:pt x="218118" y="288300"/>
                    <a:pt x="218118" y="283058"/>
                  </a:cubicBezTo>
                  <a:lnTo>
                    <a:pt x="218118" y="252674"/>
                  </a:lnTo>
                  <a:cubicBezTo>
                    <a:pt x="218118" y="247432"/>
                    <a:pt x="222394" y="243168"/>
                    <a:pt x="227651" y="243168"/>
                  </a:cubicBezTo>
                  <a:close/>
                  <a:moveTo>
                    <a:pt x="70403" y="211531"/>
                  </a:moveTo>
                  <a:cubicBezTo>
                    <a:pt x="58832" y="211531"/>
                    <a:pt x="49487" y="220952"/>
                    <a:pt x="49487" y="232418"/>
                  </a:cubicBezTo>
                  <a:cubicBezTo>
                    <a:pt x="49487" y="243972"/>
                    <a:pt x="58832" y="253304"/>
                    <a:pt x="70403" y="253304"/>
                  </a:cubicBezTo>
                  <a:cubicBezTo>
                    <a:pt x="81974" y="253304"/>
                    <a:pt x="91319" y="243972"/>
                    <a:pt x="91319" y="232418"/>
                  </a:cubicBezTo>
                  <a:cubicBezTo>
                    <a:pt x="91319" y="220952"/>
                    <a:pt x="81974" y="211531"/>
                    <a:pt x="70403" y="211531"/>
                  </a:cubicBezTo>
                  <a:close/>
                  <a:moveTo>
                    <a:pt x="358941" y="201423"/>
                  </a:moveTo>
                  <a:lnTo>
                    <a:pt x="358941" y="212795"/>
                  </a:lnTo>
                  <a:lnTo>
                    <a:pt x="370422" y="212795"/>
                  </a:lnTo>
                  <a:lnTo>
                    <a:pt x="370422" y="201423"/>
                  </a:lnTo>
                  <a:close/>
                  <a:moveTo>
                    <a:pt x="298055" y="201423"/>
                  </a:moveTo>
                  <a:lnTo>
                    <a:pt x="298055" y="212795"/>
                  </a:lnTo>
                  <a:lnTo>
                    <a:pt x="309443" y="212795"/>
                  </a:lnTo>
                  <a:lnTo>
                    <a:pt x="309443" y="201423"/>
                  </a:lnTo>
                  <a:close/>
                  <a:moveTo>
                    <a:pt x="237184" y="201423"/>
                  </a:moveTo>
                  <a:lnTo>
                    <a:pt x="237184" y="212795"/>
                  </a:lnTo>
                  <a:lnTo>
                    <a:pt x="248588" y="212795"/>
                  </a:lnTo>
                  <a:lnTo>
                    <a:pt x="248588" y="201423"/>
                  </a:lnTo>
                  <a:close/>
                  <a:moveTo>
                    <a:pt x="349418" y="182411"/>
                  </a:moveTo>
                  <a:lnTo>
                    <a:pt x="379857" y="182411"/>
                  </a:lnTo>
                  <a:cubicBezTo>
                    <a:pt x="385108" y="182411"/>
                    <a:pt x="389380" y="186675"/>
                    <a:pt x="389380" y="191917"/>
                  </a:cubicBezTo>
                  <a:lnTo>
                    <a:pt x="389380" y="222301"/>
                  </a:lnTo>
                  <a:cubicBezTo>
                    <a:pt x="389380" y="227543"/>
                    <a:pt x="385108" y="231807"/>
                    <a:pt x="379857" y="231807"/>
                  </a:cubicBezTo>
                  <a:lnTo>
                    <a:pt x="349418" y="231807"/>
                  </a:lnTo>
                  <a:cubicBezTo>
                    <a:pt x="344167" y="231807"/>
                    <a:pt x="339984" y="227543"/>
                    <a:pt x="339984" y="222301"/>
                  </a:cubicBezTo>
                  <a:lnTo>
                    <a:pt x="339984" y="191917"/>
                  </a:lnTo>
                  <a:cubicBezTo>
                    <a:pt x="339984" y="186675"/>
                    <a:pt x="344167" y="182411"/>
                    <a:pt x="349418" y="182411"/>
                  </a:cubicBezTo>
                  <a:close/>
                  <a:moveTo>
                    <a:pt x="288535" y="182411"/>
                  </a:moveTo>
                  <a:lnTo>
                    <a:pt x="318962" y="182411"/>
                  </a:lnTo>
                  <a:cubicBezTo>
                    <a:pt x="324211" y="182411"/>
                    <a:pt x="328482" y="186675"/>
                    <a:pt x="328482" y="191917"/>
                  </a:cubicBezTo>
                  <a:lnTo>
                    <a:pt x="328482" y="222301"/>
                  </a:lnTo>
                  <a:cubicBezTo>
                    <a:pt x="328482" y="227543"/>
                    <a:pt x="324211" y="231807"/>
                    <a:pt x="318962" y="231807"/>
                  </a:cubicBezTo>
                  <a:lnTo>
                    <a:pt x="288535" y="231807"/>
                  </a:lnTo>
                  <a:cubicBezTo>
                    <a:pt x="283286" y="231807"/>
                    <a:pt x="279016" y="227543"/>
                    <a:pt x="279016" y="222301"/>
                  </a:cubicBezTo>
                  <a:lnTo>
                    <a:pt x="279016" y="191917"/>
                  </a:lnTo>
                  <a:cubicBezTo>
                    <a:pt x="279016" y="186675"/>
                    <a:pt x="283286" y="182411"/>
                    <a:pt x="288535" y="182411"/>
                  </a:cubicBezTo>
                  <a:close/>
                  <a:moveTo>
                    <a:pt x="227651" y="182411"/>
                  </a:moveTo>
                  <a:lnTo>
                    <a:pt x="258122" y="182411"/>
                  </a:lnTo>
                  <a:cubicBezTo>
                    <a:pt x="263378" y="182411"/>
                    <a:pt x="267655" y="186675"/>
                    <a:pt x="267655" y="191917"/>
                  </a:cubicBezTo>
                  <a:lnTo>
                    <a:pt x="267655" y="222301"/>
                  </a:lnTo>
                  <a:cubicBezTo>
                    <a:pt x="267655" y="227543"/>
                    <a:pt x="263378" y="231807"/>
                    <a:pt x="258122" y="231807"/>
                  </a:cubicBezTo>
                  <a:lnTo>
                    <a:pt x="227651" y="231807"/>
                  </a:lnTo>
                  <a:cubicBezTo>
                    <a:pt x="222394" y="231807"/>
                    <a:pt x="218118" y="227543"/>
                    <a:pt x="218118" y="222301"/>
                  </a:cubicBezTo>
                  <a:lnTo>
                    <a:pt x="218118" y="191917"/>
                  </a:lnTo>
                  <a:cubicBezTo>
                    <a:pt x="218118" y="186675"/>
                    <a:pt x="222394" y="182411"/>
                    <a:pt x="227651" y="182411"/>
                  </a:cubicBezTo>
                  <a:close/>
                  <a:moveTo>
                    <a:pt x="189492" y="160870"/>
                  </a:moveTo>
                  <a:lnTo>
                    <a:pt x="123094" y="435772"/>
                  </a:lnTo>
                  <a:lnTo>
                    <a:pt x="161277" y="435772"/>
                  </a:lnTo>
                  <a:cubicBezTo>
                    <a:pt x="166529" y="435772"/>
                    <a:pt x="170801" y="440038"/>
                    <a:pt x="170801" y="445282"/>
                  </a:cubicBezTo>
                  <a:cubicBezTo>
                    <a:pt x="170801" y="450526"/>
                    <a:pt x="166529" y="454703"/>
                    <a:pt x="161277" y="454703"/>
                  </a:cubicBezTo>
                  <a:lnTo>
                    <a:pt x="120513" y="454703"/>
                  </a:lnTo>
                  <a:lnTo>
                    <a:pt x="120513" y="557358"/>
                  </a:lnTo>
                  <a:lnTo>
                    <a:pt x="487126" y="557358"/>
                  </a:lnTo>
                  <a:lnTo>
                    <a:pt x="487126" y="454703"/>
                  </a:lnTo>
                  <a:lnTo>
                    <a:pt x="201864" y="454703"/>
                  </a:lnTo>
                  <a:cubicBezTo>
                    <a:pt x="196612" y="454703"/>
                    <a:pt x="192429" y="450526"/>
                    <a:pt x="192429" y="445282"/>
                  </a:cubicBezTo>
                  <a:cubicBezTo>
                    <a:pt x="192429" y="440038"/>
                    <a:pt x="196612" y="435772"/>
                    <a:pt x="201864" y="435772"/>
                  </a:cubicBezTo>
                  <a:lnTo>
                    <a:pt x="484545" y="435772"/>
                  </a:lnTo>
                  <a:lnTo>
                    <a:pt x="418058" y="160870"/>
                  </a:lnTo>
                  <a:close/>
                  <a:moveTo>
                    <a:pt x="468168" y="120342"/>
                  </a:moveTo>
                  <a:lnTo>
                    <a:pt x="473597" y="141850"/>
                  </a:lnTo>
                  <a:lnTo>
                    <a:pt x="580493" y="141850"/>
                  </a:lnTo>
                  <a:lnTo>
                    <a:pt x="585922" y="120342"/>
                  </a:lnTo>
                  <a:close/>
                  <a:moveTo>
                    <a:pt x="278497" y="120342"/>
                  </a:moveTo>
                  <a:lnTo>
                    <a:pt x="281612" y="141850"/>
                  </a:lnTo>
                  <a:lnTo>
                    <a:pt x="326026" y="141850"/>
                  </a:lnTo>
                  <a:lnTo>
                    <a:pt x="329052" y="120342"/>
                  </a:lnTo>
                  <a:close/>
                  <a:moveTo>
                    <a:pt x="159052" y="120342"/>
                  </a:moveTo>
                  <a:lnTo>
                    <a:pt x="150686" y="153671"/>
                  </a:lnTo>
                  <a:cubicBezTo>
                    <a:pt x="149618" y="157937"/>
                    <a:pt x="145790" y="160870"/>
                    <a:pt x="141429" y="160870"/>
                  </a:cubicBezTo>
                  <a:lnTo>
                    <a:pt x="49487" y="160870"/>
                  </a:lnTo>
                  <a:lnTo>
                    <a:pt x="49487" y="198466"/>
                  </a:lnTo>
                  <a:cubicBezTo>
                    <a:pt x="55539" y="194733"/>
                    <a:pt x="62748" y="192511"/>
                    <a:pt x="70403" y="192511"/>
                  </a:cubicBezTo>
                  <a:cubicBezTo>
                    <a:pt x="92476" y="192511"/>
                    <a:pt x="110366" y="210465"/>
                    <a:pt x="110366" y="232418"/>
                  </a:cubicBezTo>
                  <a:cubicBezTo>
                    <a:pt x="110366" y="254460"/>
                    <a:pt x="92476" y="272324"/>
                    <a:pt x="70403" y="272324"/>
                  </a:cubicBezTo>
                  <a:cubicBezTo>
                    <a:pt x="62748" y="272324"/>
                    <a:pt x="55539" y="270191"/>
                    <a:pt x="49487" y="266369"/>
                  </a:cubicBezTo>
                  <a:lnTo>
                    <a:pt x="49487" y="289655"/>
                  </a:lnTo>
                  <a:cubicBezTo>
                    <a:pt x="55539" y="285923"/>
                    <a:pt x="62748" y="283701"/>
                    <a:pt x="70403" y="283701"/>
                  </a:cubicBezTo>
                  <a:cubicBezTo>
                    <a:pt x="92476" y="283701"/>
                    <a:pt x="110366" y="301654"/>
                    <a:pt x="110366" y="323607"/>
                  </a:cubicBezTo>
                  <a:cubicBezTo>
                    <a:pt x="110366" y="342361"/>
                    <a:pt x="97372" y="358092"/>
                    <a:pt x="79926" y="362358"/>
                  </a:cubicBezTo>
                  <a:lnTo>
                    <a:pt x="79926" y="374268"/>
                  </a:lnTo>
                  <a:cubicBezTo>
                    <a:pt x="79926" y="391333"/>
                    <a:pt x="93811" y="405287"/>
                    <a:pt x="110811" y="405375"/>
                  </a:cubicBezTo>
                  <a:lnTo>
                    <a:pt x="172759" y="149138"/>
                  </a:lnTo>
                  <a:cubicBezTo>
                    <a:pt x="173827" y="144872"/>
                    <a:pt x="177654" y="141850"/>
                    <a:pt x="182016" y="141850"/>
                  </a:cubicBezTo>
                  <a:lnTo>
                    <a:pt x="204178" y="141850"/>
                  </a:lnTo>
                  <a:lnTo>
                    <a:pt x="207293" y="120342"/>
                  </a:lnTo>
                  <a:close/>
                  <a:moveTo>
                    <a:pt x="21717" y="120342"/>
                  </a:moveTo>
                  <a:lnTo>
                    <a:pt x="27057" y="141850"/>
                  </a:lnTo>
                  <a:lnTo>
                    <a:pt x="134042" y="141850"/>
                  </a:lnTo>
                  <a:lnTo>
                    <a:pt x="139382" y="120342"/>
                  </a:lnTo>
                  <a:close/>
                  <a:moveTo>
                    <a:pt x="352639" y="89945"/>
                  </a:moveTo>
                  <a:lnTo>
                    <a:pt x="345251" y="141850"/>
                  </a:lnTo>
                  <a:lnTo>
                    <a:pt x="384147" y="141850"/>
                  </a:lnTo>
                  <a:lnTo>
                    <a:pt x="376760" y="89945"/>
                  </a:lnTo>
                  <a:close/>
                  <a:moveTo>
                    <a:pt x="230879" y="89945"/>
                  </a:moveTo>
                  <a:lnTo>
                    <a:pt x="223403" y="141850"/>
                  </a:lnTo>
                  <a:lnTo>
                    <a:pt x="262387" y="141850"/>
                  </a:lnTo>
                  <a:lnTo>
                    <a:pt x="255000" y="89945"/>
                  </a:lnTo>
                  <a:close/>
                  <a:moveTo>
                    <a:pt x="90696" y="0"/>
                  </a:moveTo>
                  <a:lnTo>
                    <a:pt x="384948" y="0"/>
                  </a:lnTo>
                  <a:cubicBezTo>
                    <a:pt x="390288" y="0"/>
                    <a:pt x="394472" y="4266"/>
                    <a:pt x="394472" y="9510"/>
                  </a:cubicBezTo>
                  <a:cubicBezTo>
                    <a:pt x="394472" y="14754"/>
                    <a:pt x="390199" y="19020"/>
                    <a:pt x="384948" y="19020"/>
                  </a:cubicBezTo>
                  <a:lnTo>
                    <a:pt x="90696" y="19020"/>
                  </a:lnTo>
                  <a:cubicBezTo>
                    <a:pt x="51178" y="19020"/>
                    <a:pt x="19047" y="51105"/>
                    <a:pt x="19047" y="90568"/>
                  </a:cubicBezTo>
                  <a:lnTo>
                    <a:pt x="19047" y="101322"/>
                  </a:lnTo>
                  <a:lnTo>
                    <a:pt x="210052" y="101322"/>
                  </a:lnTo>
                  <a:lnTo>
                    <a:pt x="213167" y="79102"/>
                  </a:lnTo>
                  <a:cubicBezTo>
                    <a:pt x="213879" y="74392"/>
                    <a:pt x="217885" y="70925"/>
                    <a:pt x="222602" y="70925"/>
                  </a:cubicBezTo>
                  <a:lnTo>
                    <a:pt x="263188" y="70925"/>
                  </a:lnTo>
                  <a:cubicBezTo>
                    <a:pt x="267906" y="70925"/>
                    <a:pt x="272000" y="74392"/>
                    <a:pt x="272623" y="79102"/>
                  </a:cubicBezTo>
                  <a:lnTo>
                    <a:pt x="275827" y="101322"/>
                  </a:lnTo>
                  <a:lnTo>
                    <a:pt x="331811" y="101322"/>
                  </a:lnTo>
                  <a:lnTo>
                    <a:pt x="335016" y="79102"/>
                  </a:lnTo>
                  <a:cubicBezTo>
                    <a:pt x="335639" y="74392"/>
                    <a:pt x="339644" y="70925"/>
                    <a:pt x="344361" y="70925"/>
                  </a:cubicBezTo>
                  <a:lnTo>
                    <a:pt x="384948" y="70925"/>
                  </a:lnTo>
                  <a:cubicBezTo>
                    <a:pt x="389754" y="70925"/>
                    <a:pt x="393760" y="74392"/>
                    <a:pt x="394383" y="79102"/>
                  </a:cubicBezTo>
                  <a:lnTo>
                    <a:pt x="397587" y="101322"/>
                  </a:lnTo>
                  <a:lnTo>
                    <a:pt x="588592" y="101322"/>
                  </a:lnTo>
                  <a:lnTo>
                    <a:pt x="588592" y="90568"/>
                  </a:lnTo>
                  <a:cubicBezTo>
                    <a:pt x="588592" y="51105"/>
                    <a:pt x="556461" y="19020"/>
                    <a:pt x="516943" y="19020"/>
                  </a:cubicBezTo>
                  <a:lnTo>
                    <a:pt x="425623" y="19020"/>
                  </a:lnTo>
                  <a:cubicBezTo>
                    <a:pt x="420283" y="19020"/>
                    <a:pt x="416100" y="14754"/>
                    <a:pt x="416100" y="9510"/>
                  </a:cubicBezTo>
                  <a:cubicBezTo>
                    <a:pt x="416100" y="4266"/>
                    <a:pt x="420283" y="0"/>
                    <a:pt x="425623" y="0"/>
                  </a:cubicBezTo>
                  <a:lnTo>
                    <a:pt x="516943" y="0"/>
                  </a:lnTo>
                  <a:cubicBezTo>
                    <a:pt x="566964" y="0"/>
                    <a:pt x="607639" y="40618"/>
                    <a:pt x="607639" y="90568"/>
                  </a:cubicBezTo>
                  <a:lnTo>
                    <a:pt x="607639" y="110832"/>
                  </a:lnTo>
                  <a:cubicBezTo>
                    <a:pt x="607639" y="111187"/>
                    <a:pt x="607550" y="111543"/>
                    <a:pt x="607550" y="111898"/>
                  </a:cubicBezTo>
                  <a:cubicBezTo>
                    <a:pt x="607550" y="111987"/>
                    <a:pt x="607550" y="112076"/>
                    <a:pt x="607461" y="112165"/>
                  </a:cubicBezTo>
                  <a:cubicBezTo>
                    <a:pt x="607461" y="112432"/>
                    <a:pt x="607372" y="112698"/>
                    <a:pt x="607372" y="112965"/>
                  </a:cubicBezTo>
                  <a:cubicBezTo>
                    <a:pt x="607372" y="113054"/>
                    <a:pt x="607372" y="113054"/>
                    <a:pt x="607283" y="113143"/>
                  </a:cubicBezTo>
                  <a:lnTo>
                    <a:pt x="597137" y="153671"/>
                  </a:lnTo>
                  <a:cubicBezTo>
                    <a:pt x="596158" y="157937"/>
                    <a:pt x="592330" y="160870"/>
                    <a:pt x="587969" y="160870"/>
                  </a:cubicBezTo>
                  <a:lnTo>
                    <a:pt x="466210" y="160870"/>
                  </a:lnTo>
                  <a:cubicBezTo>
                    <a:pt x="461849" y="160870"/>
                    <a:pt x="458021" y="157937"/>
                    <a:pt x="456953" y="153671"/>
                  </a:cubicBezTo>
                  <a:lnTo>
                    <a:pt x="448587" y="120342"/>
                  </a:lnTo>
                  <a:lnTo>
                    <a:pt x="400346" y="120342"/>
                  </a:lnTo>
                  <a:lnTo>
                    <a:pt x="403372" y="141850"/>
                  </a:lnTo>
                  <a:lnTo>
                    <a:pt x="425623" y="141850"/>
                  </a:lnTo>
                  <a:cubicBezTo>
                    <a:pt x="429985" y="141850"/>
                    <a:pt x="433812" y="144872"/>
                    <a:pt x="434791" y="149138"/>
                  </a:cubicBezTo>
                  <a:lnTo>
                    <a:pt x="505906" y="442971"/>
                  </a:lnTo>
                  <a:cubicBezTo>
                    <a:pt x="505906" y="443060"/>
                    <a:pt x="505906" y="443060"/>
                    <a:pt x="505906" y="443149"/>
                  </a:cubicBezTo>
                  <a:cubicBezTo>
                    <a:pt x="505906" y="443327"/>
                    <a:pt x="505995" y="443504"/>
                    <a:pt x="505995" y="443682"/>
                  </a:cubicBezTo>
                  <a:cubicBezTo>
                    <a:pt x="505995" y="443860"/>
                    <a:pt x="506084" y="443949"/>
                    <a:pt x="506084" y="444127"/>
                  </a:cubicBezTo>
                  <a:cubicBezTo>
                    <a:pt x="506084" y="444304"/>
                    <a:pt x="506084" y="444393"/>
                    <a:pt x="506084" y="444571"/>
                  </a:cubicBezTo>
                  <a:cubicBezTo>
                    <a:pt x="506084" y="444749"/>
                    <a:pt x="506084" y="444926"/>
                    <a:pt x="506084" y="445104"/>
                  </a:cubicBezTo>
                  <a:cubicBezTo>
                    <a:pt x="506084" y="445193"/>
                    <a:pt x="506173" y="445193"/>
                    <a:pt x="506173" y="445282"/>
                  </a:cubicBezTo>
                  <a:lnTo>
                    <a:pt x="506173" y="566868"/>
                  </a:lnTo>
                  <a:cubicBezTo>
                    <a:pt x="506173" y="572112"/>
                    <a:pt x="501901" y="576378"/>
                    <a:pt x="496650" y="576378"/>
                  </a:cubicBezTo>
                  <a:lnTo>
                    <a:pt x="110989" y="576378"/>
                  </a:lnTo>
                  <a:cubicBezTo>
                    <a:pt x="105738" y="576378"/>
                    <a:pt x="101466" y="572112"/>
                    <a:pt x="101466" y="566868"/>
                  </a:cubicBezTo>
                  <a:lnTo>
                    <a:pt x="101466" y="445282"/>
                  </a:lnTo>
                  <a:cubicBezTo>
                    <a:pt x="101466" y="445193"/>
                    <a:pt x="101466" y="445193"/>
                    <a:pt x="101466" y="445104"/>
                  </a:cubicBezTo>
                  <a:cubicBezTo>
                    <a:pt x="101466" y="444926"/>
                    <a:pt x="101466" y="444749"/>
                    <a:pt x="101555" y="444571"/>
                  </a:cubicBezTo>
                  <a:cubicBezTo>
                    <a:pt x="101555" y="444393"/>
                    <a:pt x="101555" y="444304"/>
                    <a:pt x="101555" y="444127"/>
                  </a:cubicBezTo>
                  <a:cubicBezTo>
                    <a:pt x="101555" y="443949"/>
                    <a:pt x="101555" y="443860"/>
                    <a:pt x="101644" y="443682"/>
                  </a:cubicBezTo>
                  <a:cubicBezTo>
                    <a:pt x="101644" y="443504"/>
                    <a:pt x="101644" y="443327"/>
                    <a:pt x="101733" y="443149"/>
                  </a:cubicBezTo>
                  <a:cubicBezTo>
                    <a:pt x="101733" y="443060"/>
                    <a:pt x="101733" y="443060"/>
                    <a:pt x="101733" y="443060"/>
                  </a:cubicBezTo>
                  <a:lnTo>
                    <a:pt x="106272" y="424129"/>
                  </a:lnTo>
                  <a:cubicBezTo>
                    <a:pt x="80906" y="421729"/>
                    <a:pt x="60879" y="400309"/>
                    <a:pt x="60879" y="374268"/>
                  </a:cubicBezTo>
                  <a:lnTo>
                    <a:pt x="60879" y="362358"/>
                  </a:lnTo>
                  <a:cubicBezTo>
                    <a:pt x="43434" y="358092"/>
                    <a:pt x="30440" y="342361"/>
                    <a:pt x="30440" y="323607"/>
                  </a:cubicBezTo>
                  <a:lnTo>
                    <a:pt x="30440" y="160870"/>
                  </a:lnTo>
                  <a:lnTo>
                    <a:pt x="19670" y="160870"/>
                  </a:lnTo>
                  <a:cubicBezTo>
                    <a:pt x="15309" y="160870"/>
                    <a:pt x="11481" y="157937"/>
                    <a:pt x="10413" y="153671"/>
                  </a:cubicBezTo>
                  <a:lnTo>
                    <a:pt x="267" y="113143"/>
                  </a:lnTo>
                  <a:cubicBezTo>
                    <a:pt x="267" y="113054"/>
                    <a:pt x="267" y="113054"/>
                    <a:pt x="267" y="112965"/>
                  </a:cubicBezTo>
                  <a:cubicBezTo>
                    <a:pt x="178" y="112698"/>
                    <a:pt x="178" y="112432"/>
                    <a:pt x="89" y="112165"/>
                  </a:cubicBezTo>
                  <a:cubicBezTo>
                    <a:pt x="89" y="112076"/>
                    <a:pt x="89" y="111987"/>
                    <a:pt x="89" y="111898"/>
                  </a:cubicBezTo>
                  <a:cubicBezTo>
                    <a:pt x="0" y="111543"/>
                    <a:pt x="0" y="111187"/>
                    <a:pt x="0" y="110832"/>
                  </a:cubicBezTo>
                  <a:lnTo>
                    <a:pt x="0" y="90568"/>
                  </a:lnTo>
                  <a:cubicBezTo>
                    <a:pt x="0" y="40618"/>
                    <a:pt x="40675" y="0"/>
                    <a:pt x="90696" y="0"/>
                  </a:cubicBezTo>
                  <a:close/>
                </a:path>
              </a:pathLst>
            </a:custGeom>
            <a:solidFill>
              <a:sysClr val="window" lastClr="FFFFFF"/>
            </a:solidFill>
            <a:ln>
              <a:noFill/>
            </a:ln>
          </p:spPr>
        </p:sp>
        <p:sp>
          <p:nvSpPr>
            <p:cNvPr id="153" name="router_342203"/>
            <p:cNvSpPr>
              <a:spLocks noChangeAspect="1"/>
            </p:cNvSpPr>
            <p:nvPr/>
          </p:nvSpPr>
          <p:spPr bwMode="auto">
            <a:xfrm>
              <a:off x="9642436" y="5987084"/>
              <a:ext cx="382674" cy="37340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607639" h="592913">
                  <a:moveTo>
                    <a:pt x="193314" y="441197"/>
                  </a:moveTo>
                  <a:cubicBezTo>
                    <a:pt x="200933" y="441197"/>
                    <a:pt x="207110" y="447389"/>
                    <a:pt x="207110" y="455028"/>
                  </a:cubicBezTo>
                  <a:cubicBezTo>
                    <a:pt x="207110" y="462667"/>
                    <a:pt x="200933" y="468859"/>
                    <a:pt x="193314" y="468859"/>
                  </a:cubicBezTo>
                  <a:cubicBezTo>
                    <a:pt x="185695" y="468859"/>
                    <a:pt x="179518" y="462667"/>
                    <a:pt x="179518" y="455028"/>
                  </a:cubicBezTo>
                  <a:cubicBezTo>
                    <a:pt x="179518" y="447389"/>
                    <a:pt x="185695" y="441197"/>
                    <a:pt x="193314" y="441197"/>
                  </a:cubicBezTo>
                  <a:close/>
                  <a:moveTo>
                    <a:pt x="138097" y="441197"/>
                  </a:moveTo>
                  <a:cubicBezTo>
                    <a:pt x="145736" y="441197"/>
                    <a:pt x="151928" y="447389"/>
                    <a:pt x="151928" y="455028"/>
                  </a:cubicBezTo>
                  <a:cubicBezTo>
                    <a:pt x="151928" y="462667"/>
                    <a:pt x="145736" y="468859"/>
                    <a:pt x="138097" y="468859"/>
                  </a:cubicBezTo>
                  <a:cubicBezTo>
                    <a:pt x="130458" y="468859"/>
                    <a:pt x="124266" y="462667"/>
                    <a:pt x="124266" y="455028"/>
                  </a:cubicBezTo>
                  <a:cubicBezTo>
                    <a:pt x="124266" y="447389"/>
                    <a:pt x="130458" y="441197"/>
                    <a:pt x="138097" y="441197"/>
                  </a:cubicBezTo>
                  <a:close/>
                  <a:moveTo>
                    <a:pt x="82880" y="441197"/>
                  </a:moveTo>
                  <a:cubicBezTo>
                    <a:pt x="90499" y="441197"/>
                    <a:pt x="96676" y="447389"/>
                    <a:pt x="96676" y="455028"/>
                  </a:cubicBezTo>
                  <a:cubicBezTo>
                    <a:pt x="96676" y="462667"/>
                    <a:pt x="90499" y="468859"/>
                    <a:pt x="82880" y="468859"/>
                  </a:cubicBezTo>
                  <a:cubicBezTo>
                    <a:pt x="75261" y="468859"/>
                    <a:pt x="69084" y="462667"/>
                    <a:pt x="69084" y="455028"/>
                  </a:cubicBezTo>
                  <a:cubicBezTo>
                    <a:pt x="69084" y="447389"/>
                    <a:pt x="75261" y="441197"/>
                    <a:pt x="82880" y="441197"/>
                  </a:cubicBezTo>
                  <a:close/>
                  <a:moveTo>
                    <a:pt x="524760" y="413677"/>
                  </a:moveTo>
                  <a:cubicBezTo>
                    <a:pt x="532325" y="413677"/>
                    <a:pt x="538555" y="419807"/>
                    <a:pt x="538555" y="427446"/>
                  </a:cubicBezTo>
                  <a:lnTo>
                    <a:pt x="538555" y="482611"/>
                  </a:lnTo>
                  <a:cubicBezTo>
                    <a:pt x="538555" y="490251"/>
                    <a:pt x="532325" y="496380"/>
                    <a:pt x="524760" y="496380"/>
                  </a:cubicBezTo>
                  <a:cubicBezTo>
                    <a:pt x="517105" y="496380"/>
                    <a:pt x="510964" y="490251"/>
                    <a:pt x="510964" y="482611"/>
                  </a:cubicBezTo>
                  <a:lnTo>
                    <a:pt x="510964" y="427446"/>
                  </a:lnTo>
                  <a:cubicBezTo>
                    <a:pt x="510964" y="419807"/>
                    <a:pt x="517105" y="413677"/>
                    <a:pt x="524760" y="413677"/>
                  </a:cubicBezTo>
                  <a:close/>
                  <a:moveTo>
                    <a:pt x="469508" y="413677"/>
                  </a:moveTo>
                  <a:cubicBezTo>
                    <a:pt x="477162" y="413677"/>
                    <a:pt x="483303" y="419807"/>
                    <a:pt x="483303" y="427446"/>
                  </a:cubicBezTo>
                  <a:lnTo>
                    <a:pt x="483303" y="482611"/>
                  </a:lnTo>
                  <a:cubicBezTo>
                    <a:pt x="483303" y="490251"/>
                    <a:pt x="477162" y="496380"/>
                    <a:pt x="469508" y="496380"/>
                  </a:cubicBezTo>
                  <a:cubicBezTo>
                    <a:pt x="461942" y="496380"/>
                    <a:pt x="455712" y="490251"/>
                    <a:pt x="455712" y="482611"/>
                  </a:cubicBezTo>
                  <a:lnTo>
                    <a:pt x="455712" y="427446"/>
                  </a:lnTo>
                  <a:cubicBezTo>
                    <a:pt x="455712" y="419807"/>
                    <a:pt x="461942" y="413677"/>
                    <a:pt x="469508" y="413677"/>
                  </a:cubicBezTo>
                  <a:close/>
                  <a:moveTo>
                    <a:pt x="414334" y="413677"/>
                  </a:moveTo>
                  <a:cubicBezTo>
                    <a:pt x="421895" y="413677"/>
                    <a:pt x="428121" y="419807"/>
                    <a:pt x="428121" y="427446"/>
                  </a:cubicBezTo>
                  <a:lnTo>
                    <a:pt x="428121" y="482611"/>
                  </a:lnTo>
                  <a:cubicBezTo>
                    <a:pt x="428121" y="490251"/>
                    <a:pt x="421895" y="496380"/>
                    <a:pt x="414334" y="496380"/>
                  </a:cubicBezTo>
                  <a:cubicBezTo>
                    <a:pt x="406685" y="496380"/>
                    <a:pt x="400459" y="490251"/>
                    <a:pt x="400459" y="482611"/>
                  </a:cubicBezTo>
                  <a:lnTo>
                    <a:pt x="400459" y="427446"/>
                  </a:lnTo>
                  <a:cubicBezTo>
                    <a:pt x="400459" y="419807"/>
                    <a:pt x="406685" y="413677"/>
                    <a:pt x="414334" y="413677"/>
                  </a:cubicBezTo>
                  <a:close/>
                  <a:moveTo>
                    <a:pt x="303775" y="82725"/>
                  </a:moveTo>
                  <a:cubicBezTo>
                    <a:pt x="311429" y="82725"/>
                    <a:pt x="317571" y="88946"/>
                    <a:pt x="317571" y="96588"/>
                  </a:cubicBezTo>
                  <a:lnTo>
                    <a:pt x="317571" y="250773"/>
                  </a:lnTo>
                  <a:cubicBezTo>
                    <a:pt x="333681" y="256461"/>
                    <a:pt x="345251" y="271657"/>
                    <a:pt x="345251" y="289609"/>
                  </a:cubicBezTo>
                  <a:lnTo>
                    <a:pt x="345251" y="372344"/>
                  </a:lnTo>
                  <a:cubicBezTo>
                    <a:pt x="345251" y="379898"/>
                    <a:pt x="339021" y="386119"/>
                    <a:pt x="331456" y="386119"/>
                  </a:cubicBezTo>
                  <a:lnTo>
                    <a:pt x="41387" y="386119"/>
                  </a:lnTo>
                  <a:cubicBezTo>
                    <a:pt x="33822" y="386119"/>
                    <a:pt x="27592" y="392250"/>
                    <a:pt x="27592" y="399893"/>
                  </a:cubicBezTo>
                  <a:lnTo>
                    <a:pt x="27592" y="510178"/>
                  </a:lnTo>
                  <a:cubicBezTo>
                    <a:pt x="27592" y="517820"/>
                    <a:pt x="33822" y="523952"/>
                    <a:pt x="41387" y="523952"/>
                  </a:cubicBezTo>
                  <a:lnTo>
                    <a:pt x="82864" y="523952"/>
                  </a:lnTo>
                  <a:cubicBezTo>
                    <a:pt x="90518" y="523952"/>
                    <a:pt x="96660" y="530173"/>
                    <a:pt x="96660" y="537726"/>
                  </a:cubicBezTo>
                  <a:lnTo>
                    <a:pt x="96660" y="565364"/>
                  </a:lnTo>
                  <a:lnTo>
                    <a:pt x="510979" y="565364"/>
                  </a:lnTo>
                  <a:lnTo>
                    <a:pt x="510979" y="551590"/>
                  </a:lnTo>
                  <a:lnTo>
                    <a:pt x="138136" y="551590"/>
                  </a:lnTo>
                  <a:cubicBezTo>
                    <a:pt x="130482" y="551590"/>
                    <a:pt x="124251" y="545369"/>
                    <a:pt x="124251" y="537726"/>
                  </a:cubicBezTo>
                  <a:cubicBezTo>
                    <a:pt x="124251" y="530173"/>
                    <a:pt x="130482" y="523952"/>
                    <a:pt x="138136" y="523952"/>
                  </a:cubicBezTo>
                  <a:lnTo>
                    <a:pt x="566163" y="523952"/>
                  </a:lnTo>
                  <a:cubicBezTo>
                    <a:pt x="573817" y="523952"/>
                    <a:pt x="579958" y="517820"/>
                    <a:pt x="579958" y="510178"/>
                  </a:cubicBezTo>
                  <a:lnTo>
                    <a:pt x="579958" y="399893"/>
                  </a:lnTo>
                  <a:cubicBezTo>
                    <a:pt x="579958" y="392250"/>
                    <a:pt x="573817" y="386119"/>
                    <a:pt x="566163" y="386119"/>
                  </a:cubicBezTo>
                  <a:lnTo>
                    <a:pt x="386639" y="386119"/>
                  </a:lnTo>
                  <a:cubicBezTo>
                    <a:pt x="379073" y="386119"/>
                    <a:pt x="372843" y="379898"/>
                    <a:pt x="372843" y="372344"/>
                  </a:cubicBezTo>
                  <a:cubicBezTo>
                    <a:pt x="372843" y="364702"/>
                    <a:pt x="379073" y="358481"/>
                    <a:pt x="386639" y="358481"/>
                  </a:cubicBezTo>
                  <a:lnTo>
                    <a:pt x="566163" y="358481"/>
                  </a:lnTo>
                  <a:cubicBezTo>
                    <a:pt x="589037" y="358481"/>
                    <a:pt x="607639" y="377054"/>
                    <a:pt x="607639" y="399893"/>
                  </a:cubicBezTo>
                  <a:lnTo>
                    <a:pt x="607639" y="510178"/>
                  </a:lnTo>
                  <a:cubicBezTo>
                    <a:pt x="607639" y="533016"/>
                    <a:pt x="589037" y="551590"/>
                    <a:pt x="566163" y="551590"/>
                  </a:cubicBezTo>
                  <a:lnTo>
                    <a:pt x="538571" y="551590"/>
                  </a:lnTo>
                  <a:lnTo>
                    <a:pt x="538571" y="579139"/>
                  </a:lnTo>
                  <a:cubicBezTo>
                    <a:pt x="538571" y="586781"/>
                    <a:pt x="532341" y="592913"/>
                    <a:pt x="524775" y="592913"/>
                  </a:cubicBezTo>
                  <a:lnTo>
                    <a:pt x="82864" y="592913"/>
                  </a:lnTo>
                  <a:cubicBezTo>
                    <a:pt x="75209" y="592913"/>
                    <a:pt x="69068" y="586781"/>
                    <a:pt x="69068" y="579139"/>
                  </a:cubicBezTo>
                  <a:lnTo>
                    <a:pt x="69068" y="551590"/>
                  </a:lnTo>
                  <a:lnTo>
                    <a:pt x="41387" y="551590"/>
                  </a:lnTo>
                  <a:cubicBezTo>
                    <a:pt x="18602" y="551590"/>
                    <a:pt x="0" y="533016"/>
                    <a:pt x="0" y="510178"/>
                  </a:cubicBezTo>
                  <a:lnTo>
                    <a:pt x="0" y="399893"/>
                  </a:lnTo>
                  <a:cubicBezTo>
                    <a:pt x="0" y="377054"/>
                    <a:pt x="18602" y="358481"/>
                    <a:pt x="41387" y="358481"/>
                  </a:cubicBezTo>
                  <a:lnTo>
                    <a:pt x="317571" y="358481"/>
                  </a:lnTo>
                  <a:lnTo>
                    <a:pt x="317571" y="289609"/>
                  </a:lnTo>
                  <a:cubicBezTo>
                    <a:pt x="317571" y="281966"/>
                    <a:pt x="311429" y="275834"/>
                    <a:pt x="303775" y="275834"/>
                  </a:cubicBezTo>
                  <a:cubicBezTo>
                    <a:pt x="296210" y="275834"/>
                    <a:pt x="289979" y="281966"/>
                    <a:pt x="289979" y="289609"/>
                  </a:cubicBezTo>
                  <a:lnTo>
                    <a:pt x="289979" y="317157"/>
                  </a:lnTo>
                  <a:cubicBezTo>
                    <a:pt x="289979" y="324800"/>
                    <a:pt x="283838" y="330932"/>
                    <a:pt x="276183" y="330932"/>
                  </a:cubicBezTo>
                  <a:cubicBezTo>
                    <a:pt x="268529" y="330932"/>
                    <a:pt x="262388" y="324800"/>
                    <a:pt x="262388" y="317157"/>
                  </a:cubicBezTo>
                  <a:lnTo>
                    <a:pt x="262388" y="289609"/>
                  </a:lnTo>
                  <a:cubicBezTo>
                    <a:pt x="262388" y="271657"/>
                    <a:pt x="273958" y="256461"/>
                    <a:pt x="289979" y="250773"/>
                  </a:cubicBezTo>
                  <a:lnTo>
                    <a:pt x="289979" y="96588"/>
                  </a:lnTo>
                  <a:cubicBezTo>
                    <a:pt x="289979" y="88946"/>
                    <a:pt x="296210" y="82725"/>
                    <a:pt x="303775" y="82725"/>
                  </a:cubicBezTo>
                  <a:close/>
                  <a:moveTo>
                    <a:pt x="374345" y="41458"/>
                  </a:moveTo>
                  <a:cubicBezTo>
                    <a:pt x="377852" y="41835"/>
                    <a:pt x="381215" y="43546"/>
                    <a:pt x="383620" y="46524"/>
                  </a:cubicBezTo>
                  <a:cubicBezTo>
                    <a:pt x="406245" y="74521"/>
                    <a:pt x="406245" y="118515"/>
                    <a:pt x="383620" y="146512"/>
                  </a:cubicBezTo>
                  <a:cubicBezTo>
                    <a:pt x="380859" y="149890"/>
                    <a:pt x="376850" y="151667"/>
                    <a:pt x="372842" y="151667"/>
                  </a:cubicBezTo>
                  <a:cubicBezTo>
                    <a:pt x="369813" y="151667"/>
                    <a:pt x="366785" y="150689"/>
                    <a:pt x="364202" y="148645"/>
                  </a:cubicBezTo>
                  <a:cubicBezTo>
                    <a:pt x="358234" y="143846"/>
                    <a:pt x="357343" y="135225"/>
                    <a:pt x="362064" y="129270"/>
                  </a:cubicBezTo>
                  <a:cubicBezTo>
                    <a:pt x="376405" y="111494"/>
                    <a:pt x="376405" y="81542"/>
                    <a:pt x="362064" y="63766"/>
                  </a:cubicBezTo>
                  <a:cubicBezTo>
                    <a:pt x="357343" y="57900"/>
                    <a:pt x="358234" y="49190"/>
                    <a:pt x="364202" y="44391"/>
                  </a:cubicBezTo>
                  <a:cubicBezTo>
                    <a:pt x="367186" y="42035"/>
                    <a:pt x="370838" y="41080"/>
                    <a:pt x="374345" y="41458"/>
                  </a:cubicBezTo>
                  <a:close/>
                  <a:moveTo>
                    <a:pt x="233260" y="41458"/>
                  </a:moveTo>
                  <a:cubicBezTo>
                    <a:pt x="236779" y="41080"/>
                    <a:pt x="240453" y="42035"/>
                    <a:pt x="243437" y="44391"/>
                  </a:cubicBezTo>
                  <a:cubicBezTo>
                    <a:pt x="249316" y="49190"/>
                    <a:pt x="250296" y="57900"/>
                    <a:pt x="245486" y="63766"/>
                  </a:cubicBezTo>
                  <a:cubicBezTo>
                    <a:pt x="231234" y="81542"/>
                    <a:pt x="231234" y="111494"/>
                    <a:pt x="245486" y="129270"/>
                  </a:cubicBezTo>
                  <a:cubicBezTo>
                    <a:pt x="250296" y="135136"/>
                    <a:pt x="249316" y="143846"/>
                    <a:pt x="243437" y="148645"/>
                  </a:cubicBezTo>
                  <a:cubicBezTo>
                    <a:pt x="240854" y="150689"/>
                    <a:pt x="237826" y="151667"/>
                    <a:pt x="234797" y="151667"/>
                  </a:cubicBezTo>
                  <a:cubicBezTo>
                    <a:pt x="230700" y="151667"/>
                    <a:pt x="226691" y="149890"/>
                    <a:pt x="224019" y="146512"/>
                  </a:cubicBezTo>
                  <a:cubicBezTo>
                    <a:pt x="201394" y="118515"/>
                    <a:pt x="201394" y="74521"/>
                    <a:pt x="224019" y="46524"/>
                  </a:cubicBezTo>
                  <a:cubicBezTo>
                    <a:pt x="226380" y="43546"/>
                    <a:pt x="229742" y="41835"/>
                    <a:pt x="233260" y="41458"/>
                  </a:cubicBezTo>
                  <a:close/>
                  <a:moveTo>
                    <a:pt x="415789" y="80"/>
                  </a:moveTo>
                  <a:cubicBezTo>
                    <a:pt x="419314" y="458"/>
                    <a:pt x="422695" y="2169"/>
                    <a:pt x="425096" y="5102"/>
                  </a:cubicBezTo>
                  <a:cubicBezTo>
                    <a:pt x="465661" y="55499"/>
                    <a:pt x="465661" y="137537"/>
                    <a:pt x="425096" y="187934"/>
                  </a:cubicBezTo>
                  <a:cubicBezTo>
                    <a:pt x="422339" y="191311"/>
                    <a:pt x="418336" y="193089"/>
                    <a:pt x="414333" y="193089"/>
                  </a:cubicBezTo>
                  <a:cubicBezTo>
                    <a:pt x="411219" y="193089"/>
                    <a:pt x="408194" y="192023"/>
                    <a:pt x="405615" y="189978"/>
                  </a:cubicBezTo>
                  <a:cubicBezTo>
                    <a:pt x="399744" y="185267"/>
                    <a:pt x="398765" y="176557"/>
                    <a:pt x="403569" y="170602"/>
                  </a:cubicBezTo>
                  <a:cubicBezTo>
                    <a:pt x="436394" y="129805"/>
                    <a:pt x="436394" y="63320"/>
                    <a:pt x="403569" y="22434"/>
                  </a:cubicBezTo>
                  <a:cubicBezTo>
                    <a:pt x="398765" y="16479"/>
                    <a:pt x="399744" y="7857"/>
                    <a:pt x="405615" y="3058"/>
                  </a:cubicBezTo>
                  <a:cubicBezTo>
                    <a:pt x="408595" y="658"/>
                    <a:pt x="412265" y="-298"/>
                    <a:pt x="415789" y="80"/>
                  </a:cubicBezTo>
                  <a:close/>
                  <a:moveTo>
                    <a:pt x="191839" y="80"/>
                  </a:moveTo>
                  <a:cubicBezTo>
                    <a:pt x="195352" y="-298"/>
                    <a:pt x="199000" y="658"/>
                    <a:pt x="201935" y="3058"/>
                  </a:cubicBezTo>
                  <a:cubicBezTo>
                    <a:pt x="207895" y="7768"/>
                    <a:pt x="208874" y="16479"/>
                    <a:pt x="204070" y="22434"/>
                  </a:cubicBezTo>
                  <a:cubicBezTo>
                    <a:pt x="171156" y="63320"/>
                    <a:pt x="171156" y="129716"/>
                    <a:pt x="204070" y="170602"/>
                  </a:cubicBezTo>
                  <a:cubicBezTo>
                    <a:pt x="208874" y="176557"/>
                    <a:pt x="207895" y="185267"/>
                    <a:pt x="201935" y="189978"/>
                  </a:cubicBezTo>
                  <a:cubicBezTo>
                    <a:pt x="199445" y="192023"/>
                    <a:pt x="196331" y="193089"/>
                    <a:pt x="193306" y="193089"/>
                  </a:cubicBezTo>
                  <a:cubicBezTo>
                    <a:pt x="189303" y="193089"/>
                    <a:pt x="185300" y="191311"/>
                    <a:pt x="182543" y="187934"/>
                  </a:cubicBezTo>
                  <a:cubicBezTo>
                    <a:pt x="141978" y="137537"/>
                    <a:pt x="141978" y="55499"/>
                    <a:pt x="182543" y="5102"/>
                  </a:cubicBezTo>
                  <a:cubicBezTo>
                    <a:pt x="184945" y="2169"/>
                    <a:pt x="188325" y="458"/>
                    <a:pt x="191839" y="80"/>
                  </a:cubicBezTo>
                  <a:close/>
                </a:path>
              </a:pathLst>
            </a:custGeom>
            <a:solidFill>
              <a:sysClr val="window" lastClr="FFFFFF"/>
            </a:solidFill>
            <a:ln>
              <a:noFill/>
            </a:ln>
          </p:spPr>
        </p:sp>
        <p:sp>
          <p:nvSpPr>
            <p:cNvPr id="154" name="location_249328"/>
            <p:cNvSpPr>
              <a:spLocks noChangeAspect="1"/>
            </p:cNvSpPr>
            <p:nvPr/>
          </p:nvSpPr>
          <p:spPr bwMode="auto">
            <a:xfrm>
              <a:off x="8408359" y="5994663"/>
              <a:ext cx="292370" cy="415986"/>
            </a:xfrm>
            <a:custGeom>
              <a:avLst/>
              <a:gdLst>
                <a:gd name="connsiteX0" fmla="*/ 118649 w 426427"/>
                <a:gd name="connsiteY0" fmla="*/ 431472 h 606722"/>
                <a:gd name="connsiteX1" fmla="*/ 132624 w 426427"/>
                <a:gd name="connsiteY1" fmla="*/ 437251 h 606722"/>
                <a:gd name="connsiteX2" fmla="*/ 126838 w 426427"/>
                <a:gd name="connsiteY2" fmla="*/ 451208 h 606722"/>
                <a:gd name="connsiteX3" fmla="*/ 95951 w 426427"/>
                <a:gd name="connsiteY3" fmla="*/ 478943 h 606722"/>
                <a:gd name="connsiteX4" fmla="*/ 213179 w 426427"/>
                <a:gd name="connsiteY4" fmla="*/ 521614 h 606722"/>
                <a:gd name="connsiteX5" fmla="*/ 330496 w 426427"/>
                <a:gd name="connsiteY5" fmla="*/ 478943 h 606722"/>
                <a:gd name="connsiteX6" fmla="*/ 299609 w 426427"/>
                <a:gd name="connsiteY6" fmla="*/ 451208 h 606722"/>
                <a:gd name="connsiteX7" fmla="*/ 293823 w 426427"/>
                <a:gd name="connsiteY7" fmla="*/ 437251 h 606722"/>
                <a:gd name="connsiteX8" fmla="*/ 307798 w 426427"/>
                <a:gd name="connsiteY8" fmla="*/ 431472 h 606722"/>
                <a:gd name="connsiteX9" fmla="*/ 351769 w 426427"/>
                <a:gd name="connsiteY9" fmla="*/ 478943 h 606722"/>
                <a:gd name="connsiteX10" fmla="*/ 213179 w 426427"/>
                <a:gd name="connsiteY10" fmla="*/ 542860 h 606722"/>
                <a:gd name="connsiteX11" fmla="*/ 74588 w 426427"/>
                <a:gd name="connsiteY11" fmla="*/ 478943 h 606722"/>
                <a:gd name="connsiteX12" fmla="*/ 118649 w 426427"/>
                <a:gd name="connsiteY12" fmla="*/ 431472 h 606722"/>
                <a:gd name="connsiteX13" fmla="*/ 379254 w 426427"/>
                <a:gd name="connsiteY13" fmla="*/ 415602 h 606722"/>
                <a:gd name="connsiteX14" fmla="*/ 426427 w 426427"/>
                <a:gd name="connsiteY14" fmla="*/ 489615 h 606722"/>
                <a:gd name="connsiteX15" fmla="*/ 213169 w 426427"/>
                <a:gd name="connsiteY15" fmla="*/ 606722 h 606722"/>
                <a:gd name="connsiteX16" fmla="*/ 0 w 426427"/>
                <a:gd name="connsiteY16" fmla="*/ 489615 h 606722"/>
                <a:gd name="connsiteX17" fmla="*/ 36226 w 426427"/>
                <a:gd name="connsiteY17" fmla="*/ 423687 h 606722"/>
                <a:gd name="connsiteX18" fmla="*/ 51179 w 426427"/>
                <a:gd name="connsiteY18" fmla="*/ 425286 h 606722"/>
                <a:gd name="connsiteX19" fmla="*/ 49666 w 426427"/>
                <a:gd name="connsiteY19" fmla="*/ 440214 h 606722"/>
                <a:gd name="connsiteX20" fmla="*/ 21362 w 426427"/>
                <a:gd name="connsiteY20" fmla="*/ 489615 h 606722"/>
                <a:gd name="connsiteX21" fmla="*/ 213169 w 426427"/>
                <a:gd name="connsiteY21" fmla="*/ 585398 h 606722"/>
                <a:gd name="connsiteX22" fmla="*/ 405066 w 426427"/>
                <a:gd name="connsiteY22" fmla="*/ 489615 h 606722"/>
                <a:gd name="connsiteX23" fmla="*/ 367327 w 426427"/>
                <a:gd name="connsiteY23" fmla="*/ 433283 h 606722"/>
                <a:gd name="connsiteX24" fmla="*/ 364479 w 426427"/>
                <a:gd name="connsiteY24" fmla="*/ 418445 h 606722"/>
                <a:gd name="connsiteX25" fmla="*/ 379254 w 426427"/>
                <a:gd name="connsiteY25" fmla="*/ 415602 h 606722"/>
                <a:gd name="connsiteX26" fmla="*/ 213169 w 426427"/>
                <a:gd name="connsiteY26" fmla="*/ 212825 h 606722"/>
                <a:gd name="connsiteX27" fmla="*/ 127898 w 426427"/>
                <a:gd name="connsiteY27" fmla="*/ 297965 h 606722"/>
                <a:gd name="connsiteX28" fmla="*/ 141872 w 426427"/>
                <a:gd name="connsiteY28" fmla="*/ 316450 h 606722"/>
                <a:gd name="connsiteX29" fmla="*/ 177832 w 426427"/>
                <a:gd name="connsiteY29" fmla="*/ 359464 h 606722"/>
                <a:gd name="connsiteX30" fmla="*/ 183796 w 426427"/>
                <a:gd name="connsiteY30" fmla="*/ 416698 h 606722"/>
                <a:gd name="connsiteX31" fmla="*/ 192697 w 426427"/>
                <a:gd name="connsiteY31" fmla="*/ 472332 h 606722"/>
                <a:gd name="connsiteX32" fmla="*/ 213169 w 426427"/>
                <a:gd name="connsiteY32" fmla="*/ 478909 h 606722"/>
                <a:gd name="connsiteX33" fmla="*/ 233730 w 426427"/>
                <a:gd name="connsiteY33" fmla="*/ 472332 h 606722"/>
                <a:gd name="connsiteX34" fmla="*/ 242542 w 426427"/>
                <a:gd name="connsiteY34" fmla="*/ 416698 h 606722"/>
                <a:gd name="connsiteX35" fmla="*/ 248506 w 426427"/>
                <a:gd name="connsiteY35" fmla="*/ 359464 h 606722"/>
                <a:gd name="connsiteX36" fmla="*/ 284554 w 426427"/>
                <a:gd name="connsiteY36" fmla="*/ 316450 h 606722"/>
                <a:gd name="connsiteX37" fmla="*/ 298529 w 426427"/>
                <a:gd name="connsiteY37" fmla="*/ 297965 h 606722"/>
                <a:gd name="connsiteX38" fmla="*/ 213169 w 426427"/>
                <a:gd name="connsiteY38" fmla="*/ 212825 h 606722"/>
                <a:gd name="connsiteX39" fmla="*/ 213169 w 426427"/>
                <a:gd name="connsiteY39" fmla="*/ 191585 h 606722"/>
                <a:gd name="connsiteX40" fmla="*/ 319802 w 426427"/>
                <a:gd name="connsiteY40" fmla="*/ 297965 h 606722"/>
                <a:gd name="connsiteX41" fmla="*/ 297283 w 426427"/>
                <a:gd name="connsiteY41" fmla="*/ 333514 h 606722"/>
                <a:gd name="connsiteX42" fmla="*/ 268088 w 426427"/>
                <a:gd name="connsiteY42" fmla="*/ 367907 h 606722"/>
                <a:gd name="connsiteX43" fmla="*/ 263904 w 426427"/>
                <a:gd name="connsiteY43" fmla="*/ 416165 h 606722"/>
                <a:gd name="connsiteX44" fmla="*/ 248951 w 426427"/>
                <a:gd name="connsiteY44" fmla="*/ 487174 h 606722"/>
                <a:gd name="connsiteX45" fmla="*/ 213169 w 426427"/>
                <a:gd name="connsiteY45" fmla="*/ 500238 h 606722"/>
                <a:gd name="connsiteX46" fmla="*/ 177387 w 426427"/>
                <a:gd name="connsiteY46" fmla="*/ 487174 h 606722"/>
                <a:gd name="connsiteX47" fmla="*/ 162522 w 426427"/>
                <a:gd name="connsiteY47" fmla="*/ 416165 h 606722"/>
                <a:gd name="connsiteX48" fmla="*/ 158250 w 426427"/>
                <a:gd name="connsiteY48" fmla="*/ 367907 h 606722"/>
                <a:gd name="connsiteX49" fmla="*/ 129144 w 426427"/>
                <a:gd name="connsiteY49" fmla="*/ 333514 h 606722"/>
                <a:gd name="connsiteX50" fmla="*/ 106624 w 426427"/>
                <a:gd name="connsiteY50" fmla="*/ 297965 h 606722"/>
                <a:gd name="connsiteX51" fmla="*/ 213169 w 426427"/>
                <a:gd name="connsiteY51" fmla="*/ 191585 h 606722"/>
                <a:gd name="connsiteX52" fmla="*/ 213178 w 426427"/>
                <a:gd name="connsiteY52" fmla="*/ 21329 h 606722"/>
                <a:gd name="connsiteX53" fmla="*/ 149290 w 426427"/>
                <a:gd name="connsiteY53" fmla="*/ 85137 h 606722"/>
                <a:gd name="connsiteX54" fmla="*/ 213178 w 426427"/>
                <a:gd name="connsiteY54" fmla="*/ 149035 h 606722"/>
                <a:gd name="connsiteX55" fmla="*/ 277155 w 426427"/>
                <a:gd name="connsiteY55" fmla="*/ 85137 h 606722"/>
                <a:gd name="connsiteX56" fmla="*/ 213178 w 426427"/>
                <a:gd name="connsiteY56" fmla="*/ 21329 h 606722"/>
                <a:gd name="connsiteX57" fmla="*/ 213178 w 426427"/>
                <a:gd name="connsiteY57" fmla="*/ 0 h 606722"/>
                <a:gd name="connsiteX58" fmla="*/ 298421 w 426427"/>
                <a:gd name="connsiteY58" fmla="*/ 85137 h 606722"/>
                <a:gd name="connsiteX59" fmla="*/ 213178 w 426427"/>
                <a:gd name="connsiteY59" fmla="*/ 170275 h 606722"/>
                <a:gd name="connsiteX60" fmla="*/ 127935 w 426427"/>
                <a:gd name="connsiteY60" fmla="*/ 85137 h 606722"/>
                <a:gd name="connsiteX61" fmla="*/ 213178 w 426427"/>
                <a:gd name="connsiteY61"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426427" h="606722">
                  <a:moveTo>
                    <a:pt x="118649" y="431472"/>
                  </a:moveTo>
                  <a:cubicBezTo>
                    <a:pt x="124078" y="429250"/>
                    <a:pt x="130309" y="431828"/>
                    <a:pt x="132624" y="437251"/>
                  </a:cubicBezTo>
                  <a:cubicBezTo>
                    <a:pt x="134849" y="442673"/>
                    <a:pt x="132268" y="448896"/>
                    <a:pt x="126838" y="451208"/>
                  </a:cubicBezTo>
                  <a:cubicBezTo>
                    <a:pt x="107522" y="459208"/>
                    <a:pt x="95951" y="469609"/>
                    <a:pt x="95951" y="478943"/>
                  </a:cubicBezTo>
                  <a:cubicBezTo>
                    <a:pt x="95951" y="499123"/>
                    <a:pt x="146064" y="521614"/>
                    <a:pt x="213179" y="521614"/>
                  </a:cubicBezTo>
                  <a:cubicBezTo>
                    <a:pt x="280293" y="521614"/>
                    <a:pt x="330496" y="499123"/>
                    <a:pt x="330496" y="478943"/>
                  </a:cubicBezTo>
                  <a:cubicBezTo>
                    <a:pt x="330496" y="469609"/>
                    <a:pt x="318924" y="459208"/>
                    <a:pt x="299609" y="451208"/>
                  </a:cubicBezTo>
                  <a:cubicBezTo>
                    <a:pt x="294090" y="448896"/>
                    <a:pt x="291598" y="442673"/>
                    <a:pt x="293823" y="437251"/>
                  </a:cubicBezTo>
                  <a:cubicBezTo>
                    <a:pt x="296137" y="431828"/>
                    <a:pt x="302368" y="429250"/>
                    <a:pt x="307798" y="431472"/>
                  </a:cubicBezTo>
                  <a:cubicBezTo>
                    <a:pt x="336192" y="443296"/>
                    <a:pt x="351769" y="460186"/>
                    <a:pt x="351769" y="478943"/>
                  </a:cubicBezTo>
                  <a:cubicBezTo>
                    <a:pt x="351769" y="515391"/>
                    <a:pt x="292221" y="542860"/>
                    <a:pt x="213179" y="542860"/>
                  </a:cubicBezTo>
                  <a:cubicBezTo>
                    <a:pt x="134226" y="542860"/>
                    <a:pt x="74588" y="515391"/>
                    <a:pt x="74588" y="478943"/>
                  </a:cubicBezTo>
                  <a:cubicBezTo>
                    <a:pt x="74588" y="460186"/>
                    <a:pt x="90254" y="443296"/>
                    <a:pt x="118649" y="431472"/>
                  </a:cubicBezTo>
                  <a:close/>
                  <a:moveTo>
                    <a:pt x="379254" y="415602"/>
                  </a:moveTo>
                  <a:cubicBezTo>
                    <a:pt x="410050" y="436482"/>
                    <a:pt x="426427" y="462071"/>
                    <a:pt x="426427" y="489615"/>
                  </a:cubicBezTo>
                  <a:cubicBezTo>
                    <a:pt x="426427" y="555277"/>
                    <a:pt x="332704" y="606722"/>
                    <a:pt x="213169" y="606722"/>
                  </a:cubicBezTo>
                  <a:cubicBezTo>
                    <a:pt x="93634" y="606722"/>
                    <a:pt x="0" y="555277"/>
                    <a:pt x="0" y="489615"/>
                  </a:cubicBezTo>
                  <a:cubicBezTo>
                    <a:pt x="0" y="465803"/>
                    <a:pt x="12550" y="442968"/>
                    <a:pt x="36226" y="423687"/>
                  </a:cubicBezTo>
                  <a:cubicBezTo>
                    <a:pt x="40765" y="420044"/>
                    <a:pt x="47529" y="420666"/>
                    <a:pt x="51179" y="425286"/>
                  </a:cubicBezTo>
                  <a:cubicBezTo>
                    <a:pt x="54917" y="429818"/>
                    <a:pt x="54205" y="436482"/>
                    <a:pt x="49666" y="440214"/>
                  </a:cubicBezTo>
                  <a:cubicBezTo>
                    <a:pt x="36760" y="450698"/>
                    <a:pt x="21362" y="467847"/>
                    <a:pt x="21362" y="489615"/>
                  </a:cubicBezTo>
                  <a:cubicBezTo>
                    <a:pt x="21362" y="541594"/>
                    <a:pt x="109210" y="585398"/>
                    <a:pt x="213169" y="585398"/>
                  </a:cubicBezTo>
                  <a:cubicBezTo>
                    <a:pt x="317217" y="585398"/>
                    <a:pt x="405066" y="541594"/>
                    <a:pt x="405066" y="489615"/>
                  </a:cubicBezTo>
                  <a:cubicBezTo>
                    <a:pt x="405066" y="464204"/>
                    <a:pt x="384505" y="444923"/>
                    <a:pt x="367327" y="433283"/>
                  </a:cubicBezTo>
                  <a:cubicBezTo>
                    <a:pt x="362432" y="429907"/>
                    <a:pt x="361186" y="423332"/>
                    <a:pt x="364479" y="418445"/>
                  </a:cubicBezTo>
                  <a:cubicBezTo>
                    <a:pt x="367772" y="413647"/>
                    <a:pt x="374448" y="412314"/>
                    <a:pt x="379254" y="415602"/>
                  </a:cubicBezTo>
                  <a:close/>
                  <a:moveTo>
                    <a:pt x="213169" y="212825"/>
                  </a:moveTo>
                  <a:cubicBezTo>
                    <a:pt x="166172" y="212825"/>
                    <a:pt x="127898" y="251040"/>
                    <a:pt x="127898" y="297965"/>
                  </a:cubicBezTo>
                  <a:cubicBezTo>
                    <a:pt x="127898" y="305697"/>
                    <a:pt x="131458" y="308807"/>
                    <a:pt x="141872" y="316450"/>
                  </a:cubicBezTo>
                  <a:cubicBezTo>
                    <a:pt x="152731" y="324538"/>
                    <a:pt x="167507" y="335647"/>
                    <a:pt x="177832" y="359464"/>
                  </a:cubicBezTo>
                  <a:cubicBezTo>
                    <a:pt x="184775" y="375461"/>
                    <a:pt x="184330" y="396435"/>
                    <a:pt x="183796" y="416698"/>
                  </a:cubicBezTo>
                  <a:cubicBezTo>
                    <a:pt x="183351" y="439094"/>
                    <a:pt x="182727" y="462201"/>
                    <a:pt x="192697" y="472332"/>
                  </a:cubicBezTo>
                  <a:cubicBezTo>
                    <a:pt x="197058" y="476776"/>
                    <a:pt x="203734" y="478909"/>
                    <a:pt x="213169" y="478909"/>
                  </a:cubicBezTo>
                  <a:cubicBezTo>
                    <a:pt x="222693" y="478909"/>
                    <a:pt x="229368" y="476776"/>
                    <a:pt x="233730" y="472332"/>
                  </a:cubicBezTo>
                  <a:cubicBezTo>
                    <a:pt x="243610" y="462201"/>
                    <a:pt x="243076" y="439094"/>
                    <a:pt x="242542" y="416698"/>
                  </a:cubicBezTo>
                  <a:cubicBezTo>
                    <a:pt x="242097" y="396435"/>
                    <a:pt x="241652" y="375461"/>
                    <a:pt x="248506" y="359464"/>
                  </a:cubicBezTo>
                  <a:cubicBezTo>
                    <a:pt x="258831" y="335647"/>
                    <a:pt x="273695" y="324538"/>
                    <a:pt x="284554" y="316450"/>
                  </a:cubicBezTo>
                  <a:cubicBezTo>
                    <a:pt x="294880" y="308807"/>
                    <a:pt x="298440" y="305697"/>
                    <a:pt x="298529" y="297965"/>
                  </a:cubicBezTo>
                  <a:cubicBezTo>
                    <a:pt x="298529" y="251040"/>
                    <a:pt x="260255" y="212825"/>
                    <a:pt x="213169" y="212825"/>
                  </a:cubicBezTo>
                  <a:close/>
                  <a:moveTo>
                    <a:pt x="213169" y="191585"/>
                  </a:moveTo>
                  <a:cubicBezTo>
                    <a:pt x="272004" y="191585"/>
                    <a:pt x="319802" y="239309"/>
                    <a:pt x="319802" y="297965"/>
                  </a:cubicBezTo>
                  <a:cubicBezTo>
                    <a:pt x="319802" y="316806"/>
                    <a:pt x="308320" y="325338"/>
                    <a:pt x="297283" y="333514"/>
                  </a:cubicBezTo>
                  <a:cubicBezTo>
                    <a:pt x="287403" y="340890"/>
                    <a:pt x="276188" y="349333"/>
                    <a:pt x="268088" y="367907"/>
                  </a:cubicBezTo>
                  <a:cubicBezTo>
                    <a:pt x="263014" y="379638"/>
                    <a:pt x="263459" y="398213"/>
                    <a:pt x="263904" y="416165"/>
                  </a:cubicBezTo>
                  <a:cubicBezTo>
                    <a:pt x="264527" y="443004"/>
                    <a:pt x="265150" y="470733"/>
                    <a:pt x="248951" y="487174"/>
                  </a:cubicBezTo>
                  <a:cubicBezTo>
                    <a:pt x="240495" y="495883"/>
                    <a:pt x="228478" y="500238"/>
                    <a:pt x="213169" y="500238"/>
                  </a:cubicBezTo>
                  <a:cubicBezTo>
                    <a:pt x="197948" y="500238"/>
                    <a:pt x="185843" y="495883"/>
                    <a:pt x="177387" y="487174"/>
                  </a:cubicBezTo>
                  <a:cubicBezTo>
                    <a:pt x="161276" y="470733"/>
                    <a:pt x="161899" y="443004"/>
                    <a:pt x="162522" y="416165"/>
                  </a:cubicBezTo>
                  <a:cubicBezTo>
                    <a:pt x="162967" y="398213"/>
                    <a:pt x="163323" y="379638"/>
                    <a:pt x="158250" y="367907"/>
                  </a:cubicBezTo>
                  <a:cubicBezTo>
                    <a:pt x="150239" y="349333"/>
                    <a:pt x="139024" y="340890"/>
                    <a:pt x="129144" y="333514"/>
                  </a:cubicBezTo>
                  <a:cubicBezTo>
                    <a:pt x="118017" y="325338"/>
                    <a:pt x="106624" y="316806"/>
                    <a:pt x="106624" y="297965"/>
                  </a:cubicBezTo>
                  <a:cubicBezTo>
                    <a:pt x="106624" y="239309"/>
                    <a:pt x="154422" y="191585"/>
                    <a:pt x="213169" y="191585"/>
                  </a:cubicBezTo>
                  <a:close/>
                  <a:moveTo>
                    <a:pt x="213178" y="21329"/>
                  </a:moveTo>
                  <a:cubicBezTo>
                    <a:pt x="177942" y="21329"/>
                    <a:pt x="149290" y="49945"/>
                    <a:pt x="149290" y="85137"/>
                  </a:cubicBezTo>
                  <a:cubicBezTo>
                    <a:pt x="149290" y="120330"/>
                    <a:pt x="177942" y="149035"/>
                    <a:pt x="213178" y="149035"/>
                  </a:cubicBezTo>
                  <a:cubicBezTo>
                    <a:pt x="248503" y="149035"/>
                    <a:pt x="277155" y="120330"/>
                    <a:pt x="277155" y="85137"/>
                  </a:cubicBezTo>
                  <a:cubicBezTo>
                    <a:pt x="277155" y="49945"/>
                    <a:pt x="248503" y="21329"/>
                    <a:pt x="213178" y="21329"/>
                  </a:cubicBezTo>
                  <a:close/>
                  <a:moveTo>
                    <a:pt x="213178" y="0"/>
                  </a:moveTo>
                  <a:cubicBezTo>
                    <a:pt x="260249" y="0"/>
                    <a:pt x="298421" y="38214"/>
                    <a:pt x="298421" y="85137"/>
                  </a:cubicBezTo>
                  <a:cubicBezTo>
                    <a:pt x="298421" y="132061"/>
                    <a:pt x="260249" y="170275"/>
                    <a:pt x="213178" y="170275"/>
                  </a:cubicBezTo>
                  <a:cubicBezTo>
                    <a:pt x="166197" y="170275"/>
                    <a:pt x="127935" y="132061"/>
                    <a:pt x="127935" y="85137"/>
                  </a:cubicBezTo>
                  <a:cubicBezTo>
                    <a:pt x="127935" y="38214"/>
                    <a:pt x="166197" y="0"/>
                    <a:pt x="213178" y="0"/>
                  </a:cubicBezTo>
                  <a:close/>
                </a:path>
              </a:pathLst>
            </a:custGeom>
            <a:solidFill>
              <a:sysClr val="window" lastClr="FFFFFF"/>
            </a:solidFill>
            <a:ln>
              <a:noFill/>
            </a:ln>
          </p:spPr>
        </p:sp>
        <p:sp>
          <p:nvSpPr>
            <p:cNvPr id="155" name="placeholder_175010"/>
            <p:cNvSpPr>
              <a:spLocks noChangeAspect="1"/>
            </p:cNvSpPr>
            <p:nvPr/>
          </p:nvSpPr>
          <p:spPr bwMode="auto">
            <a:xfrm>
              <a:off x="6862623" y="5980019"/>
              <a:ext cx="340469" cy="445290"/>
            </a:xfrm>
            <a:custGeom>
              <a:avLst/>
              <a:gdLst>
                <a:gd name="connsiteX0" fmla="*/ 335459 w 463685"/>
                <a:gd name="connsiteY0" fmla="*/ 469013 h 606439"/>
                <a:gd name="connsiteX1" fmla="*/ 426850 w 463685"/>
                <a:gd name="connsiteY1" fmla="*/ 532513 h 606439"/>
                <a:gd name="connsiteX2" fmla="*/ 364974 w 463685"/>
                <a:gd name="connsiteY2" fmla="*/ 587863 h 606439"/>
                <a:gd name="connsiteX3" fmla="*/ 232490 w 463685"/>
                <a:gd name="connsiteY3" fmla="*/ 606439 h 606439"/>
                <a:gd name="connsiteX4" fmla="*/ 99911 w 463685"/>
                <a:gd name="connsiteY4" fmla="*/ 587863 h 606439"/>
                <a:gd name="connsiteX5" fmla="*/ 38035 w 463685"/>
                <a:gd name="connsiteY5" fmla="*/ 532513 h 606439"/>
                <a:gd name="connsiteX6" fmla="*/ 121264 w 463685"/>
                <a:gd name="connsiteY6" fmla="*/ 471003 h 606439"/>
                <a:gd name="connsiteX7" fmla="*/ 136639 w 463685"/>
                <a:gd name="connsiteY7" fmla="*/ 480196 h 606439"/>
                <a:gd name="connsiteX8" fmla="*/ 127433 w 463685"/>
                <a:gd name="connsiteY8" fmla="*/ 495455 h 606439"/>
                <a:gd name="connsiteX9" fmla="*/ 63374 w 463685"/>
                <a:gd name="connsiteY9" fmla="*/ 532513 h 606439"/>
                <a:gd name="connsiteX10" fmla="*/ 107978 w 463685"/>
                <a:gd name="connsiteY10" fmla="*/ 563884 h 606439"/>
                <a:gd name="connsiteX11" fmla="*/ 232490 w 463685"/>
                <a:gd name="connsiteY11" fmla="*/ 581134 h 606439"/>
                <a:gd name="connsiteX12" fmla="*/ 356907 w 463685"/>
                <a:gd name="connsiteY12" fmla="*/ 563884 h 606439"/>
                <a:gd name="connsiteX13" fmla="*/ 401511 w 463685"/>
                <a:gd name="connsiteY13" fmla="*/ 532513 h 606439"/>
                <a:gd name="connsiteX14" fmla="*/ 329955 w 463685"/>
                <a:gd name="connsiteY14" fmla="*/ 493655 h 606439"/>
                <a:gd name="connsiteX15" fmla="*/ 320370 w 463685"/>
                <a:gd name="connsiteY15" fmla="*/ 478585 h 606439"/>
                <a:gd name="connsiteX16" fmla="*/ 335459 w 463685"/>
                <a:gd name="connsiteY16" fmla="*/ 469013 h 606439"/>
                <a:gd name="connsiteX17" fmla="*/ 292734 w 463685"/>
                <a:gd name="connsiteY17" fmla="*/ 260693 h 606439"/>
                <a:gd name="connsiteX18" fmla="*/ 292734 w 463685"/>
                <a:gd name="connsiteY18" fmla="*/ 294237 h 606439"/>
                <a:gd name="connsiteX19" fmla="*/ 326417 w 463685"/>
                <a:gd name="connsiteY19" fmla="*/ 294237 h 606439"/>
                <a:gd name="connsiteX20" fmla="*/ 326417 w 463685"/>
                <a:gd name="connsiteY20" fmla="*/ 260693 h 606439"/>
                <a:gd name="connsiteX21" fmla="*/ 204399 w 463685"/>
                <a:gd name="connsiteY21" fmla="*/ 260693 h 606439"/>
                <a:gd name="connsiteX22" fmla="*/ 204399 w 463685"/>
                <a:gd name="connsiteY22" fmla="*/ 294237 h 606439"/>
                <a:gd name="connsiteX23" fmla="*/ 267495 w 463685"/>
                <a:gd name="connsiteY23" fmla="*/ 294237 h 606439"/>
                <a:gd name="connsiteX24" fmla="*/ 267495 w 463685"/>
                <a:gd name="connsiteY24" fmla="*/ 260693 h 606439"/>
                <a:gd name="connsiteX25" fmla="*/ 145477 w 463685"/>
                <a:gd name="connsiteY25" fmla="*/ 260693 h 606439"/>
                <a:gd name="connsiteX26" fmla="*/ 145477 w 463685"/>
                <a:gd name="connsiteY26" fmla="*/ 294237 h 606439"/>
                <a:gd name="connsiteX27" fmla="*/ 179065 w 463685"/>
                <a:gd name="connsiteY27" fmla="*/ 294237 h 606439"/>
                <a:gd name="connsiteX28" fmla="*/ 179065 w 463685"/>
                <a:gd name="connsiteY28" fmla="*/ 260693 h 606439"/>
                <a:gd name="connsiteX29" fmla="*/ 145477 w 463685"/>
                <a:gd name="connsiteY29" fmla="*/ 143004 h 606439"/>
                <a:gd name="connsiteX30" fmla="*/ 145477 w 463685"/>
                <a:gd name="connsiteY30" fmla="*/ 235392 h 606439"/>
                <a:gd name="connsiteX31" fmla="*/ 326417 w 463685"/>
                <a:gd name="connsiteY31" fmla="*/ 235392 h 606439"/>
                <a:gd name="connsiteX32" fmla="*/ 326417 w 463685"/>
                <a:gd name="connsiteY32" fmla="*/ 143004 h 606439"/>
                <a:gd name="connsiteX33" fmla="*/ 265408 w 463685"/>
                <a:gd name="connsiteY33" fmla="*/ 143004 h 606439"/>
                <a:gd name="connsiteX34" fmla="*/ 206486 w 463685"/>
                <a:gd name="connsiteY34" fmla="*/ 143004 h 606439"/>
                <a:gd name="connsiteX35" fmla="*/ 132857 w 463685"/>
                <a:gd name="connsiteY35" fmla="*/ 117703 h 606439"/>
                <a:gd name="connsiteX36" fmla="*/ 206486 w 463685"/>
                <a:gd name="connsiteY36" fmla="*/ 117703 h 606439"/>
                <a:gd name="connsiteX37" fmla="*/ 265408 w 463685"/>
                <a:gd name="connsiteY37" fmla="*/ 117703 h 606439"/>
                <a:gd name="connsiteX38" fmla="*/ 339037 w 463685"/>
                <a:gd name="connsiteY38" fmla="*/ 117703 h 606439"/>
                <a:gd name="connsiteX39" fmla="*/ 351751 w 463685"/>
                <a:gd name="connsiteY39" fmla="*/ 130306 h 606439"/>
                <a:gd name="connsiteX40" fmla="*/ 351751 w 463685"/>
                <a:gd name="connsiteY40" fmla="*/ 176548 h 606439"/>
                <a:gd name="connsiteX41" fmla="*/ 383252 w 463685"/>
                <a:gd name="connsiteY41" fmla="*/ 176548 h 606439"/>
                <a:gd name="connsiteX42" fmla="*/ 395871 w 463685"/>
                <a:gd name="connsiteY42" fmla="*/ 189151 h 606439"/>
                <a:gd name="connsiteX43" fmla="*/ 383252 w 463685"/>
                <a:gd name="connsiteY43" fmla="*/ 201848 h 606439"/>
                <a:gd name="connsiteX44" fmla="*/ 351751 w 463685"/>
                <a:gd name="connsiteY44" fmla="*/ 201848 h 606439"/>
                <a:gd name="connsiteX45" fmla="*/ 351751 w 463685"/>
                <a:gd name="connsiteY45" fmla="*/ 306934 h 606439"/>
                <a:gd name="connsiteX46" fmla="*/ 339037 w 463685"/>
                <a:gd name="connsiteY46" fmla="*/ 319537 h 606439"/>
                <a:gd name="connsiteX47" fmla="*/ 322242 w 463685"/>
                <a:gd name="connsiteY47" fmla="*/ 319537 h 606439"/>
                <a:gd name="connsiteX48" fmla="*/ 322242 w 463685"/>
                <a:gd name="connsiteY48" fmla="*/ 350997 h 606439"/>
                <a:gd name="connsiteX49" fmla="*/ 309623 w 463685"/>
                <a:gd name="connsiteY49" fmla="*/ 363694 h 606439"/>
                <a:gd name="connsiteX50" fmla="*/ 296909 w 463685"/>
                <a:gd name="connsiteY50" fmla="*/ 350997 h 606439"/>
                <a:gd name="connsiteX51" fmla="*/ 296909 w 463685"/>
                <a:gd name="connsiteY51" fmla="*/ 319537 h 606439"/>
                <a:gd name="connsiteX52" fmla="*/ 174890 w 463685"/>
                <a:gd name="connsiteY52" fmla="*/ 319537 h 606439"/>
                <a:gd name="connsiteX53" fmla="*/ 174890 w 463685"/>
                <a:gd name="connsiteY53" fmla="*/ 350997 h 606439"/>
                <a:gd name="connsiteX54" fmla="*/ 162271 w 463685"/>
                <a:gd name="connsiteY54" fmla="*/ 363694 h 606439"/>
                <a:gd name="connsiteX55" fmla="*/ 149652 w 463685"/>
                <a:gd name="connsiteY55" fmla="*/ 350997 h 606439"/>
                <a:gd name="connsiteX56" fmla="*/ 149652 w 463685"/>
                <a:gd name="connsiteY56" fmla="*/ 319537 h 606439"/>
                <a:gd name="connsiteX57" fmla="*/ 132857 w 463685"/>
                <a:gd name="connsiteY57" fmla="*/ 319537 h 606439"/>
                <a:gd name="connsiteX58" fmla="*/ 120143 w 463685"/>
                <a:gd name="connsiteY58" fmla="*/ 306934 h 606439"/>
                <a:gd name="connsiteX59" fmla="*/ 120143 w 463685"/>
                <a:gd name="connsiteY59" fmla="*/ 201848 h 606439"/>
                <a:gd name="connsiteX60" fmla="*/ 88642 w 463685"/>
                <a:gd name="connsiteY60" fmla="*/ 201848 h 606439"/>
                <a:gd name="connsiteX61" fmla="*/ 75928 w 463685"/>
                <a:gd name="connsiteY61" fmla="*/ 189151 h 606439"/>
                <a:gd name="connsiteX62" fmla="*/ 88642 w 463685"/>
                <a:gd name="connsiteY62" fmla="*/ 176548 h 606439"/>
                <a:gd name="connsiteX63" fmla="*/ 120143 w 463685"/>
                <a:gd name="connsiteY63" fmla="*/ 176548 h 606439"/>
                <a:gd name="connsiteX64" fmla="*/ 120143 w 463685"/>
                <a:gd name="connsiteY64" fmla="*/ 130306 h 606439"/>
                <a:gd name="connsiteX65" fmla="*/ 132857 w 463685"/>
                <a:gd name="connsiteY65" fmla="*/ 117703 h 606439"/>
                <a:gd name="connsiteX66" fmla="*/ 231842 w 463685"/>
                <a:gd name="connsiteY66" fmla="*/ 25300 h 606439"/>
                <a:gd name="connsiteX67" fmla="*/ 25338 w 463685"/>
                <a:gd name="connsiteY67" fmla="*/ 231488 h 606439"/>
                <a:gd name="connsiteX68" fmla="*/ 196729 w 463685"/>
                <a:gd name="connsiteY68" fmla="*/ 434739 h 606439"/>
                <a:gd name="connsiteX69" fmla="*/ 230609 w 463685"/>
                <a:gd name="connsiteY69" fmla="*/ 469799 h 606439"/>
                <a:gd name="connsiteX70" fmla="*/ 234879 w 463685"/>
                <a:gd name="connsiteY70" fmla="*/ 476621 h 606439"/>
                <a:gd name="connsiteX71" fmla="*/ 237916 w 463685"/>
                <a:gd name="connsiteY71" fmla="*/ 470557 h 606439"/>
                <a:gd name="connsiteX72" fmla="*/ 269708 w 463685"/>
                <a:gd name="connsiteY72" fmla="*/ 434265 h 606439"/>
                <a:gd name="connsiteX73" fmla="*/ 438346 w 463685"/>
                <a:gd name="connsiteY73" fmla="*/ 231488 h 606439"/>
                <a:gd name="connsiteX74" fmla="*/ 231842 w 463685"/>
                <a:gd name="connsiteY74" fmla="*/ 25300 h 606439"/>
                <a:gd name="connsiteX75" fmla="*/ 231842 w 463685"/>
                <a:gd name="connsiteY75" fmla="*/ 0 h 606439"/>
                <a:gd name="connsiteX76" fmla="*/ 463685 w 463685"/>
                <a:gd name="connsiteY76" fmla="*/ 231488 h 606439"/>
                <a:gd name="connsiteX77" fmla="*/ 275497 w 463685"/>
                <a:gd name="connsiteY77" fmla="*/ 458807 h 606439"/>
                <a:gd name="connsiteX78" fmla="*/ 247786 w 463685"/>
                <a:gd name="connsiteY78" fmla="*/ 509122 h 606439"/>
                <a:gd name="connsiteX79" fmla="*/ 236777 w 463685"/>
                <a:gd name="connsiteY79" fmla="*/ 516892 h 606439"/>
                <a:gd name="connsiteX80" fmla="*/ 236113 w 463685"/>
                <a:gd name="connsiteY80" fmla="*/ 516892 h 606439"/>
                <a:gd name="connsiteX81" fmla="*/ 225010 w 463685"/>
                <a:gd name="connsiteY81" fmla="*/ 510259 h 606439"/>
                <a:gd name="connsiteX82" fmla="*/ 191130 w 463685"/>
                <a:gd name="connsiteY82" fmla="*/ 459376 h 606439"/>
                <a:gd name="connsiteX83" fmla="*/ 55232 w 463685"/>
                <a:gd name="connsiteY83" fmla="*/ 381486 h 606439"/>
                <a:gd name="connsiteX84" fmla="*/ 0 w 463685"/>
                <a:gd name="connsiteY84" fmla="*/ 231488 h 606439"/>
                <a:gd name="connsiteX85" fmla="*/ 231842 w 463685"/>
                <a:gd name="connsiteY85" fmla="*/ 0 h 606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463685" h="606439">
                  <a:moveTo>
                    <a:pt x="335459" y="469013"/>
                  </a:moveTo>
                  <a:cubicBezTo>
                    <a:pt x="394393" y="482187"/>
                    <a:pt x="426850" y="504744"/>
                    <a:pt x="426850" y="532513"/>
                  </a:cubicBezTo>
                  <a:cubicBezTo>
                    <a:pt x="426850" y="548246"/>
                    <a:pt x="416126" y="570614"/>
                    <a:pt x="364974" y="587863"/>
                  </a:cubicBezTo>
                  <a:cubicBezTo>
                    <a:pt x="329385" y="599805"/>
                    <a:pt x="282314" y="606439"/>
                    <a:pt x="232490" y="606439"/>
                  </a:cubicBezTo>
                  <a:cubicBezTo>
                    <a:pt x="182571" y="606439"/>
                    <a:pt x="135500" y="599805"/>
                    <a:pt x="99911" y="587863"/>
                  </a:cubicBezTo>
                  <a:cubicBezTo>
                    <a:pt x="48759" y="570614"/>
                    <a:pt x="38035" y="548246"/>
                    <a:pt x="38035" y="532513"/>
                  </a:cubicBezTo>
                  <a:cubicBezTo>
                    <a:pt x="38035" y="506165"/>
                    <a:pt x="67645" y="484367"/>
                    <a:pt x="121264" y="471003"/>
                  </a:cubicBezTo>
                  <a:cubicBezTo>
                    <a:pt x="128002" y="469297"/>
                    <a:pt x="134930" y="473372"/>
                    <a:pt x="136639" y="480196"/>
                  </a:cubicBezTo>
                  <a:cubicBezTo>
                    <a:pt x="138252" y="486926"/>
                    <a:pt x="134171" y="493749"/>
                    <a:pt x="127433" y="495455"/>
                  </a:cubicBezTo>
                  <a:cubicBezTo>
                    <a:pt x="83398" y="506450"/>
                    <a:pt x="63374" y="522372"/>
                    <a:pt x="63374" y="532513"/>
                  </a:cubicBezTo>
                  <a:cubicBezTo>
                    <a:pt x="63374" y="540001"/>
                    <a:pt x="75047" y="552795"/>
                    <a:pt x="107978" y="563884"/>
                  </a:cubicBezTo>
                  <a:cubicBezTo>
                    <a:pt x="141099" y="575068"/>
                    <a:pt x="185229" y="581134"/>
                    <a:pt x="232490" y="581134"/>
                  </a:cubicBezTo>
                  <a:cubicBezTo>
                    <a:pt x="279656" y="581134"/>
                    <a:pt x="323881" y="575068"/>
                    <a:pt x="356907" y="563884"/>
                  </a:cubicBezTo>
                  <a:cubicBezTo>
                    <a:pt x="389838" y="552795"/>
                    <a:pt x="401511" y="540001"/>
                    <a:pt x="401511" y="532513"/>
                  </a:cubicBezTo>
                  <a:cubicBezTo>
                    <a:pt x="401511" y="521519"/>
                    <a:pt x="379114" y="504649"/>
                    <a:pt x="329955" y="493655"/>
                  </a:cubicBezTo>
                  <a:cubicBezTo>
                    <a:pt x="323122" y="492138"/>
                    <a:pt x="318851" y="485409"/>
                    <a:pt x="320370" y="478585"/>
                  </a:cubicBezTo>
                  <a:cubicBezTo>
                    <a:pt x="321888" y="471761"/>
                    <a:pt x="328626" y="467496"/>
                    <a:pt x="335459" y="469013"/>
                  </a:cubicBezTo>
                  <a:close/>
                  <a:moveTo>
                    <a:pt x="292734" y="260693"/>
                  </a:moveTo>
                  <a:lnTo>
                    <a:pt x="292734" y="294237"/>
                  </a:lnTo>
                  <a:lnTo>
                    <a:pt x="326417" y="294237"/>
                  </a:lnTo>
                  <a:lnTo>
                    <a:pt x="326417" y="260693"/>
                  </a:lnTo>
                  <a:close/>
                  <a:moveTo>
                    <a:pt x="204399" y="260693"/>
                  </a:moveTo>
                  <a:lnTo>
                    <a:pt x="204399" y="294237"/>
                  </a:lnTo>
                  <a:lnTo>
                    <a:pt x="267495" y="294237"/>
                  </a:lnTo>
                  <a:lnTo>
                    <a:pt x="267495" y="260693"/>
                  </a:lnTo>
                  <a:close/>
                  <a:moveTo>
                    <a:pt x="145477" y="260693"/>
                  </a:moveTo>
                  <a:lnTo>
                    <a:pt x="145477" y="294237"/>
                  </a:lnTo>
                  <a:lnTo>
                    <a:pt x="179065" y="294237"/>
                  </a:lnTo>
                  <a:lnTo>
                    <a:pt x="179065" y="260693"/>
                  </a:lnTo>
                  <a:close/>
                  <a:moveTo>
                    <a:pt x="145477" y="143004"/>
                  </a:moveTo>
                  <a:lnTo>
                    <a:pt x="145477" y="235392"/>
                  </a:lnTo>
                  <a:lnTo>
                    <a:pt x="326417" y="235392"/>
                  </a:lnTo>
                  <a:lnTo>
                    <a:pt x="326417" y="143004"/>
                  </a:lnTo>
                  <a:lnTo>
                    <a:pt x="265408" y="143004"/>
                  </a:lnTo>
                  <a:lnTo>
                    <a:pt x="206486" y="143004"/>
                  </a:lnTo>
                  <a:close/>
                  <a:moveTo>
                    <a:pt x="132857" y="117703"/>
                  </a:moveTo>
                  <a:lnTo>
                    <a:pt x="206486" y="117703"/>
                  </a:lnTo>
                  <a:lnTo>
                    <a:pt x="265408" y="117703"/>
                  </a:lnTo>
                  <a:lnTo>
                    <a:pt x="339037" y="117703"/>
                  </a:lnTo>
                  <a:cubicBezTo>
                    <a:pt x="346058" y="117703"/>
                    <a:pt x="351751" y="123389"/>
                    <a:pt x="351751" y="130306"/>
                  </a:cubicBezTo>
                  <a:lnTo>
                    <a:pt x="351751" y="176548"/>
                  </a:lnTo>
                  <a:lnTo>
                    <a:pt x="383252" y="176548"/>
                  </a:lnTo>
                  <a:cubicBezTo>
                    <a:pt x="390273" y="176548"/>
                    <a:pt x="395871" y="182233"/>
                    <a:pt x="395871" y="189151"/>
                  </a:cubicBezTo>
                  <a:cubicBezTo>
                    <a:pt x="395871" y="196163"/>
                    <a:pt x="390273" y="201848"/>
                    <a:pt x="383252" y="201848"/>
                  </a:cubicBezTo>
                  <a:lnTo>
                    <a:pt x="351751" y="201848"/>
                  </a:lnTo>
                  <a:lnTo>
                    <a:pt x="351751" y="306934"/>
                  </a:lnTo>
                  <a:cubicBezTo>
                    <a:pt x="351751" y="313852"/>
                    <a:pt x="346058" y="319537"/>
                    <a:pt x="339037" y="319537"/>
                  </a:cubicBezTo>
                  <a:lnTo>
                    <a:pt x="322242" y="319537"/>
                  </a:lnTo>
                  <a:lnTo>
                    <a:pt x="322242" y="350997"/>
                  </a:lnTo>
                  <a:cubicBezTo>
                    <a:pt x="322242" y="358009"/>
                    <a:pt x="316549" y="363694"/>
                    <a:pt x="309623" y="363694"/>
                  </a:cubicBezTo>
                  <a:cubicBezTo>
                    <a:pt x="302602" y="363694"/>
                    <a:pt x="296909" y="358009"/>
                    <a:pt x="296909" y="350997"/>
                  </a:cubicBezTo>
                  <a:lnTo>
                    <a:pt x="296909" y="319537"/>
                  </a:lnTo>
                  <a:lnTo>
                    <a:pt x="174890" y="319537"/>
                  </a:lnTo>
                  <a:lnTo>
                    <a:pt x="174890" y="350997"/>
                  </a:lnTo>
                  <a:cubicBezTo>
                    <a:pt x="174890" y="358009"/>
                    <a:pt x="169292" y="363694"/>
                    <a:pt x="162271" y="363694"/>
                  </a:cubicBezTo>
                  <a:cubicBezTo>
                    <a:pt x="155250" y="363694"/>
                    <a:pt x="149652" y="358009"/>
                    <a:pt x="149652" y="350997"/>
                  </a:cubicBezTo>
                  <a:lnTo>
                    <a:pt x="149652" y="319537"/>
                  </a:lnTo>
                  <a:lnTo>
                    <a:pt x="132857" y="319537"/>
                  </a:lnTo>
                  <a:cubicBezTo>
                    <a:pt x="125836" y="319537"/>
                    <a:pt x="120143" y="313852"/>
                    <a:pt x="120143" y="306934"/>
                  </a:cubicBezTo>
                  <a:lnTo>
                    <a:pt x="120143" y="201848"/>
                  </a:lnTo>
                  <a:lnTo>
                    <a:pt x="88642" y="201848"/>
                  </a:lnTo>
                  <a:cubicBezTo>
                    <a:pt x="81621" y="201848"/>
                    <a:pt x="75928" y="196163"/>
                    <a:pt x="75928" y="189151"/>
                  </a:cubicBezTo>
                  <a:cubicBezTo>
                    <a:pt x="75928" y="182233"/>
                    <a:pt x="81621" y="176548"/>
                    <a:pt x="88642" y="176548"/>
                  </a:cubicBezTo>
                  <a:lnTo>
                    <a:pt x="120143" y="176548"/>
                  </a:lnTo>
                  <a:lnTo>
                    <a:pt x="120143" y="130306"/>
                  </a:lnTo>
                  <a:cubicBezTo>
                    <a:pt x="120143" y="123389"/>
                    <a:pt x="125836" y="117703"/>
                    <a:pt x="132857" y="117703"/>
                  </a:cubicBezTo>
                  <a:close/>
                  <a:moveTo>
                    <a:pt x="231842" y="25300"/>
                  </a:moveTo>
                  <a:cubicBezTo>
                    <a:pt x="117962" y="25300"/>
                    <a:pt x="25338" y="117782"/>
                    <a:pt x="25338" y="231488"/>
                  </a:cubicBezTo>
                  <a:cubicBezTo>
                    <a:pt x="25338" y="332213"/>
                    <a:pt x="97368" y="417683"/>
                    <a:pt x="196729" y="434739"/>
                  </a:cubicBezTo>
                  <a:cubicBezTo>
                    <a:pt x="204606" y="436066"/>
                    <a:pt x="213337" y="442509"/>
                    <a:pt x="230609" y="469799"/>
                  </a:cubicBezTo>
                  <a:cubicBezTo>
                    <a:pt x="232032" y="472073"/>
                    <a:pt x="233456" y="474442"/>
                    <a:pt x="234879" y="476621"/>
                  </a:cubicBezTo>
                  <a:cubicBezTo>
                    <a:pt x="235828" y="474631"/>
                    <a:pt x="236872" y="472641"/>
                    <a:pt x="237916" y="470557"/>
                  </a:cubicBezTo>
                  <a:cubicBezTo>
                    <a:pt x="253385" y="440898"/>
                    <a:pt x="262306" y="435592"/>
                    <a:pt x="269708" y="434265"/>
                  </a:cubicBezTo>
                  <a:cubicBezTo>
                    <a:pt x="367456" y="416167"/>
                    <a:pt x="438346" y="330887"/>
                    <a:pt x="438346" y="231488"/>
                  </a:cubicBezTo>
                  <a:cubicBezTo>
                    <a:pt x="438346" y="117782"/>
                    <a:pt x="345723" y="25300"/>
                    <a:pt x="231842" y="25300"/>
                  </a:cubicBezTo>
                  <a:close/>
                  <a:moveTo>
                    <a:pt x="231842" y="0"/>
                  </a:moveTo>
                  <a:cubicBezTo>
                    <a:pt x="359674" y="0"/>
                    <a:pt x="463685" y="103852"/>
                    <a:pt x="463685" y="231488"/>
                  </a:cubicBezTo>
                  <a:cubicBezTo>
                    <a:pt x="463685" y="342637"/>
                    <a:pt x="384633" y="438056"/>
                    <a:pt x="275497" y="458807"/>
                  </a:cubicBezTo>
                  <a:cubicBezTo>
                    <a:pt x="269993" y="463355"/>
                    <a:pt x="257276" y="486286"/>
                    <a:pt x="247786" y="509122"/>
                  </a:cubicBezTo>
                  <a:cubicBezTo>
                    <a:pt x="245983" y="513671"/>
                    <a:pt x="241617" y="516703"/>
                    <a:pt x="236777" y="516892"/>
                  </a:cubicBezTo>
                  <a:cubicBezTo>
                    <a:pt x="236588" y="516892"/>
                    <a:pt x="236303" y="516892"/>
                    <a:pt x="236113" y="516892"/>
                  </a:cubicBezTo>
                  <a:cubicBezTo>
                    <a:pt x="231463" y="516892"/>
                    <a:pt x="227192" y="514334"/>
                    <a:pt x="225010" y="510259"/>
                  </a:cubicBezTo>
                  <a:cubicBezTo>
                    <a:pt x="212483" y="486949"/>
                    <a:pt x="197014" y="463734"/>
                    <a:pt x="191130" y="459376"/>
                  </a:cubicBezTo>
                  <a:cubicBezTo>
                    <a:pt x="138365" y="450090"/>
                    <a:pt x="90156" y="422421"/>
                    <a:pt x="55232" y="381486"/>
                  </a:cubicBezTo>
                  <a:cubicBezTo>
                    <a:pt x="19644" y="339699"/>
                    <a:pt x="0" y="286447"/>
                    <a:pt x="0" y="231488"/>
                  </a:cubicBezTo>
                  <a:cubicBezTo>
                    <a:pt x="0" y="103852"/>
                    <a:pt x="104011" y="0"/>
                    <a:pt x="231842" y="0"/>
                  </a:cubicBezTo>
                  <a:close/>
                </a:path>
              </a:pathLst>
            </a:custGeom>
            <a:solidFill>
              <a:sysClr val="window" lastClr="FFFFFF"/>
            </a:solidFill>
            <a:ln>
              <a:noFill/>
            </a:ln>
          </p:spPr>
        </p:sp>
        <p:sp>
          <p:nvSpPr>
            <p:cNvPr id="157" name="矩形 156"/>
            <p:cNvSpPr/>
            <p:nvPr/>
          </p:nvSpPr>
          <p:spPr>
            <a:xfrm>
              <a:off x="9565263" y="5794227"/>
              <a:ext cx="1080135" cy="759460"/>
            </a:xfrm>
            <a:prstGeom prst="rect">
              <a:avLst/>
            </a:prstGeom>
            <a:noFill/>
            <a:ln w="12700" cap="flat" cmpd="sng" algn="ctr">
              <a:solidFill>
                <a:srgbClr val="5B9BD5">
                  <a:lumMod val="75000"/>
                </a:srgbClr>
              </a:solidFill>
              <a:prstDash val="dash"/>
              <a:miter lim="800000"/>
            </a:ln>
            <a:effectLst/>
          </p:spPr>
          <p:txBody>
            <a:bodyPr rtlCol="0" anchor="ctr"/>
            <a:lstStyle/>
            <a:p>
              <a:pPr marL="0" marR="0" lvl="0" indent="0" algn="ctr" defTabSz="855980" eaLnBrk="0" fontAlgn="base" latinLnBrk="0" hangingPunct="0">
                <a:lnSpc>
                  <a:spcPct val="100000"/>
                </a:lnSpc>
                <a:spcBef>
                  <a:spcPct val="0"/>
                </a:spcBef>
                <a:spcAft>
                  <a:spcPct val="0"/>
                </a:spcAft>
                <a:buClrTx/>
                <a:buSzTx/>
                <a:buFontTx/>
                <a:buNone/>
                <a:defRPr/>
              </a:pPr>
              <a:endParaRPr kumimoji="0" lang="zh-CN" altLang="en-US" sz="1685" b="0" i="0" u="none" strike="noStrike" kern="0" cap="none" spc="0" normalizeH="0" baseline="0" noProof="0" smtClean="0">
                <a:ln>
                  <a:noFill/>
                </a:ln>
                <a:solidFill>
                  <a:prstClr val="white"/>
                </a:solidFill>
                <a:effectLst/>
                <a:uLnTx/>
                <a:uFillTx/>
              </a:endParaRPr>
            </a:p>
          </p:txBody>
        </p:sp>
        <p:sp>
          <p:nvSpPr>
            <p:cNvPr id="160" name="sound-hand-drawn-interface-symbol-of-a-speaker_35577"/>
            <p:cNvSpPr>
              <a:spLocks noChangeAspect="1"/>
            </p:cNvSpPr>
            <p:nvPr/>
          </p:nvSpPr>
          <p:spPr bwMode="auto">
            <a:xfrm>
              <a:off x="11331889" y="6059728"/>
              <a:ext cx="340412" cy="249474"/>
            </a:xfrm>
            <a:custGeom>
              <a:avLst/>
              <a:gdLst>
                <a:gd name="connsiteX0" fmla="*/ 273358 w 608402"/>
                <a:gd name="connsiteY0" fmla="*/ 176081 h 445872"/>
                <a:gd name="connsiteX1" fmla="*/ 270438 w 608402"/>
                <a:gd name="connsiteY1" fmla="*/ 215968 h 445872"/>
                <a:gd name="connsiteX2" fmla="*/ 271286 w 608402"/>
                <a:gd name="connsiteY2" fmla="*/ 273916 h 445872"/>
                <a:gd name="connsiteX3" fmla="*/ 273358 w 608402"/>
                <a:gd name="connsiteY3" fmla="*/ 176081 h 445872"/>
                <a:gd name="connsiteX4" fmla="*/ 441690 w 608402"/>
                <a:gd name="connsiteY4" fmla="*/ 72738 h 445872"/>
                <a:gd name="connsiteX5" fmla="*/ 449240 w 608402"/>
                <a:gd name="connsiteY5" fmla="*/ 79408 h 445872"/>
                <a:gd name="connsiteX6" fmla="*/ 422589 w 608402"/>
                <a:gd name="connsiteY6" fmla="*/ 367156 h 445872"/>
                <a:gd name="connsiteX7" fmla="*/ 399704 w 608402"/>
                <a:gd name="connsiteY7" fmla="*/ 353705 h 445872"/>
                <a:gd name="connsiteX8" fmla="*/ 426261 w 608402"/>
                <a:gd name="connsiteY8" fmla="*/ 92765 h 445872"/>
                <a:gd name="connsiteX9" fmla="*/ 432489 w 608402"/>
                <a:gd name="connsiteY9" fmla="*/ 74446 h 445872"/>
                <a:gd name="connsiteX10" fmla="*/ 441690 w 608402"/>
                <a:gd name="connsiteY10" fmla="*/ 72738 h 445872"/>
                <a:gd name="connsiteX11" fmla="*/ 349842 w 608402"/>
                <a:gd name="connsiteY11" fmla="*/ 64511 h 445872"/>
                <a:gd name="connsiteX12" fmla="*/ 277880 w 608402"/>
                <a:gd name="connsiteY12" fmla="*/ 145978 h 445872"/>
                <a:gd name="connsiteX13" fmla="*/ 274960 w 608402"/>
                <a:gd name="connsiteY13" fmla="*/ 303643 h 445872"/>
                <a:gd name="connsiteX14" fmla="*/ 277880 w 608402"/>
                <a:gd name="connsiteY14" fmla="*/ 317472 h 445872"/>
                <a:gd name="connsiteX15" fmla="*/ 292574 w 608402"/>
                <a:gd name="connsiteY15" fmla="*/ 363567 h 445872"/>
                <a:gd name="connsiteX16" fmla="*/ 320737 w 608402"/>
                <a:gd name="connsiteY16" fmla="*/ 388873 h 445872"/>
                <a:gd name="connsiteX17" fmla="*/ 329308 w 608402"/>
                <a:gd name="connsiteY17" fmla="*/ 385204 h 445872"/>
                <a:gd name="connsiteX18" fmla="*/ 349842 w 608402"/>
                <a:gd name="connsiteY18" fmla="*/ 64511 h 445872"/>
                <a:gd name="connsiteX19" fmla="*/ 294740 w 608402"/>
                <a:gd name="connsiteY19" fmla="*/ 47861 h 445872"/>
                <a:gd name="connsiteX20" fmla="*/ 141114 w 608402"/>
                <a:gd name="connsiteY20" fmla="*/ 148424 h 445872"/>
                <a:gd name="connsiteX21" fmla="*/ 138099 w 608402"/>
                <a:gd name="connsiteY21" fmla="*/ 150023 h 445872"/>
                <a:gd name="connsiteX22" fmla="*/ 130752 w 608402"/>
                <a:gd name="connsiteY22" fmla="*/ 151905 h 445872"/>
                <a:gd name="connsiteX23" fmla="*/ 31946 w 608402"/>
                <a:gd name="connsiteY23" fmla="*/ 153974 h 445872"/>
                <a:gd name="connsiteX24" fmla="*/ 32134 w 608402"/>
                <a:gd name="connsiteY24" fmla="*/ 156890 h 445872"/>
                <a:gd name="connsiteX25" fmla="*/ 32322 w 608402"/>
                <a:gd name="connsiteY25" fmla="*/ 160747 h 445872"/>
                <a:gd name="connsiteX26" fmla="*/ 32322 w 608402"/>
                <a:gd name="connsiteY26" fmla="*/ 162441 h 445872"/>
                <a:gd name="connsiteX27" fmla="*/ 32322 w 608402"/>
                <a:gd name="connsiteY27" fmla="*/ 168085 h 445872"/>
                <a:gd name="connsiteX28" fmla="*/ 31946 w 608402"/>
                <a:gd name="connsiteY28" fmla="*/ 171660 h 445872"/>
                <a:gd name="connsiteX29" fmla="*/ 32982 w 608402"/>
                <a:gd name="connsiteY29" fmla="*/ 283888 h 445872"/>
                <a:gd name="connsiteX30" fmla="*/ 122181 w 608402"/>
                <a:gd name="connsiteY30" fmla="*/ 284076 h 445872"/>
                <a:gd name="connsiteX31" fmla="*/ 127079 w 608402"/>
                <a:gd name="connsiteY31" fmla="*/ 283982 h 445872"/>
                <a:gd name="connsiteX32" fmla="*/ 135839 w 608402"/>
                <a:gd name="connsiteY32" fmla="*/ 288215 h 445872"/>
                <a:gd name="connsiteX33" fmla="*/ 266765 w 608402"/>
                <a:gd name="connsiteY33" fmla="*/ 382852 h 445872"/>
                <a:gd name="connsiteX34" fmla="*/ 253767 w 608402"/>
                <a:gd name="connsiteY34" fmla="*/ 340237 h 445872"/>
                <a:gd name="connsiteX35" fmla="*/ 241333 w 608402"/>
                <a:gd name="connsiteY35" fmla="*/ 210041 h 445872"/>
                <a:gd name="connsiteX36" fmla="*/ 294740 w 608402"/>
                <a:gd name="connsiteY36" fmla="*/ 47861 h 445872"/>
                <a:gd name="connsiteX37" fmla="*/ 497667 w 608402"/>
                <a:gd name="connsiteY37" fmla="*/ 41030 h 445872"/>
                <a:gd name="connsiteX38" fmla="*/ 506778 w 608402"/>
                <a:gd name="connsiteY38" fmla="*/ 49110 h 445872"/>
                <a:gd name="connsiteX39" fmla="*/ 474657 w 608402"/>
                <a:gd name="connsiteY39" fmla="*/ 397618 h 445872"/>
                <a:gd name="connsiteX40" fmla="*/ 446776 w 608402"/>
                <a:gd name="connsiteY40" fmla="*/ 381344 h 445872"/>
                <a:gd name="connsiteX41" fmla="*/ 478990 w 608402"/>
                <a:gd name="connsiteY41" fmla="*/ 65289 h 445872"/>
                <a:gd name="connsiteX42" fmla="*/ 486526 w 608402"/>
                <a:gd name="connsiteY42" fmla="*/ 43090 h 445872"/>
                <a:gd name="connsiteX43" fmla="*/ 497667 w 608402"/>
                <a:gd name="connsiteY43" fmla="*/ 41030 h 445872"/>
                <a:gd name="connsiteX44" fmla="*/ 320925 w 608402"/>
                <a:gd name="connsiteY44" fmla="*/ 2047 h 445872"/>
                <a:gd name="connsiteX45" fmla="*/ 326106 w 608402"/>
                <a:gd name="connsiteY45" fmla="*/ 4305 h 445872"/>
                <a:gd name="connsiteX46" fmla="*/ 350501 w 608402"/>
                <a:gd name="connsiteY46" fmla="*/ 406182 h 445872"/>
                <a:gd name="connsiteX47" fmla="*/ 343814 w 608402"/>
                <a:gd name="connsiteY47" fmla="*/ 414272 h 445872"/>
                <a:gd name="connsiteX48" fmla="*/ 318853 w 608402"/>
                <a:gd name="connsiteY48" fmla="*/ 440989 h 445872"/>
                <a:gd name="connsiteX49" fmla="*/ 312448 w 608402"/>
                <a:gd name="connsiteY49" fmla="*/ 444563 h 445872"/>
                <a:gd name="connsiteX50" fmla="*/ 299544 w 608402"/>
                <a:gd name="connsiteY50" fmla="*/ 443246 h 445872"/>
                <a:gd name="connsiteX51" fmla="*/ 120957 w 608402"/>
                <a:gd name="connsiteY51" fmla="*/ 313427 h 445872"/>
                <a:gd name="connsiteX52" fmla="*/ 23751 w 608402"/>
                <a:gd name="connsiteY52" fmla="*/ 312298 h 445872"/>
                <a:gd name="connsiteX53" fmla="*/ 4442 w 608402"/>
                <a:gd name="connsiteY53" fmla="*/ 298563 h 445872"/>
                <a:gd name="connsiteX54" fmla="*/ 2935 w 608402"/>
                <a:gd name="connsiteY54" fmla="*/ 161688 h 445872"/>
                <a:gd name="connsiteX55" fmla="*/ 580 w 608402"/>
                <a:gd name="connsiteY55" fmla="*/ 144097 h 445872"/>
                <a:gd name="connsiteX56" fmla="*/ 10847 w 608402"/>
                <a:gd name="connsiteY56" fmla="*/ 126035 h 445872"/>
                <a:gd name="connsiteX57" fmla="*/ 15556 w 608402"/>
                <a:gd name="connsiteY57" fmla="*/ 125658 h 445872"/>
                <a:gd name="connsiteX58" fmla="*/ 16216 w 608402"/>
                <a:gd name="connsiteY58" fmla="*/ 125470 h 445872"/>
                <a:gd name="connsiteX59" fmla="*/ 127079 w 608402"/>
                <a:gd name="connsiteY59" fmla="*/ 122554 h 445872"/>
                <a:gd name="connsiteX60" fmla="*/ 306891 w 608402"/>
                <a:gd name="connsiteY60" fmla="*/ 2894 h 445872"/>
                <a:gd name="connsiteX61" fmla="*/ 320925 w 608402"/>
                <a:gd name="connsiteY61" fmla="*/ 2047 h 445872"/>
                <a:gd name="connsiteX62" fmla="*/ 557870 w 608402"/>
                <a:gd name="connsiteY62" fmla="*/ 1414 h 445872"/>
                <a:gd name="connsiteX63" fmla="*/ 568986 w 608402"/>
                <a:gd name="connsiteY63" fmla="*/ 11265 h 445872"/>
                <a:gd name="connsiteX64" fmla="*/ 529697 w 608402"/>
                <a:gd name="connsiteY64" fmla="*/ 435722 h 445872"/>
                <a:gd name="connsiteX65" fmla="*/ 495872 w 608402"/>
                <a:gd name="connsiteY65" fmla="*/ 415967 h 445872"/>
                <a:gd name="connsiteX66" fmla="*/ 535067 w 608402"/>
                <a:gd name="connsiteY66" fmla="*/ 31020 h 445872"/>
                <a:gd name="connsiteX67" fmla="*/ 557870 w 608402"/>
                <a:gd name="connsiteY67" fmla="*/ 1414 h 445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608402" h="445872">
                  <a:moveTo>
                    <a:pt x="273358" y="176081"/>
                  </a:moveTo>
                  <a:cubicBezTo>
                    <a:pt x="271569" y="191979"/>
                    <a:pt x="270815" y="206278"/>
                    <a:pt x="270438" y="215968"/>
                  </a:cubicBezTo>
                  <a:cubicBezTo>
                    <a:pt x="269873" y="235064"/>
                    <a:pt x="269779" y="254537"/>
                    <a:pt x="271286" y="273916"/>
                  </a:cubicBezTo>
                  <a:cubicBezTo>
                    <a:pt x="319230" y="255102"/>
                    <a:pt x="314520" y="199599"/>
                    <a:pt x="273358" y="176081"/>
                  </a:cubicBezTo>
                  <a:close/>
                  <a:moveTo>
                    <a:pt x="441690" y="72738"/>
                  </a:moveTo>
                  <a:cubicBezTo>
                    <a:pt x="444720" y="73423"/>
                    <a:pt x="447474" y="75505"/>
                    <a:pt x="449240" y="79408"/>
                  </a:cubicBezTo>
                  <a:cubicBezTo>
                    <a:pt x="492183" y="174415"/>
                    <a:pt x="483331" y="281650"/>
                    <a:pt x="422589" y="367156"/>
                  </a:cubicBezTo>
                  <a:cubicBezTo>
                    <a:pt x="412795" y="380984"/>
                    <a:pt x="389722" y="367721"/>
                    <a:pt x="399704" y="353705"/>
                  </a:cubicBezTo>
                  <a:cubicBezTo>
                    <a:pt x="454514" y="276477"/>
                    <a:pt x="465438" y="179494"/>
                    <a:pt x="426261" y="92765"/>
                  </a:cubicBezTo>
                  <a:cubicBezTo>
                    <a:pt x="422777" y="85052"/>
                    <a:pt x="426756" y="77809"/>
                    <a:pt x="432489" y="74446"/>
                  </a:cubicBezTo>
                  <a:cubicBezTo>
                    <a:pt x="435355" y="72765"/>
                    <a:pt x="438660" y="72053"/>
                    <a:pt x="441690" y="72738"/>
                  </a:cubicBezTo>
                  <a:close/>
                  <a:moveTo>
                    <a:pt x="349842" y="64511"/>
                  </a:moveTo>
                  <a:cubicBezTo>
                    <a:pt x="306608" y="53035"/>
                    <a:pt x="286828" y="99506"/>
                    <a:pt x="277880" y="145978"/>
                  </a:cubicBezTo>
                  <a:cubicBezTo>
                    <a:pt x="349277" y="179938"/>
                    <a:pt x="358131" y="276644"/>
                    <a:pt x="274960" y="303643"/>
                  </a:cubicBezTo>
                  <a:cubicBezTo>
                    <a:pt x="275807" y="308253"/>
                    <a:pt x="276749" y="312862"/>
                    <a:pt x="277880" y="317472"/>
                  </a:cubicBezTo>
                  <a:cubicBezTo>
                    <a:pt x="281742" y="333182"/>
                    <a:pt x="288335" y="347951"/>
                    <a:pt x="292574" y="363567"/>
                  </a:cubicBezTo>
                  <a:cubicBezTo>
                    <a:pt x="298225" y="384357"/>
                    <a:pt x="303311" y="390472"/>
                    <a:pt x="320737" y="388873"/>
                  </a:cubicBezTo>
                  <a:cubicBezTo>
                    <a:pt x="322809" y="386897"/>
                    <a:pt x="325635" y="385486"/>
                    <a:pt x="329308" y="385204"/>
                  </a:cubicBezTo>
                  <a:cubicBezTo>
                    <a:pt x="401553" y="291884"/>
                    <a:pt x="427738" y="154633"/>
                    <a:pt x="349842" y="64511"/>
                  </a:cubicBezTo>
                  <a:close/>
                  <a:moveTo>
                    <a:pt x="294740" y="47861"/>
                  </a:moveTo>
                  <a:cubicBezTo>
                    <a:pt x="244818" y="83326"/>
                    <a:pt x="192354" y="114934"/>
                    <a:pt x="141114" y="148424"/>
                  </a:cubicBezTo>
                  <a:cubicBezTo>
                    <a:pt x="140077" y="149082"/>
                    <a:pt x="139041" y="149647"/>
                    <a:pt x="138099" y="150023"/>
                  </a:cubicBezTo>
                  <a:cubicBezTo>
                    <a:pt x="136027" y="151152"/>
                    <a:pt x="133672" y="151905"/>
                    <a:pt x="130752" y="151905"/>
                  </a:cubicBezTo>
                  <a:cubicBezTo>
                    <a:pt x="97785" y="151905"/>
                    <a:pt x="64818" y="152187"/>
                    <a:pt x="31946" y="153974"/>
                  </a:cubicBezTo>
                  <a:cubicBezTo>
                    <a:pt x="32040" y="154915"/>
                    <a:pt x="32040" y="155950"/>
                    <a:pt x="32134" y="156890"/>
                  </a:cubicBezTo>
                  <a:cubicBezTo>
                    <a:pt x="32322" y="158113"/>
                    <a:pt x="32417" y="159336"/>
                    <a:pt x="32322" y="160747"/>
                  </a:cubicBezTo>
                  <a:cubicBezTo>
                    <a:pt x="32322" y="161312"/>
                    <a:pt x="32322" y="161876"/>
                    <a:pt x="32322" y="162441"/>
                  </a:cubicBezTo>
                  <a:cubicBezTo>
                    <a:pt x="32322" y="164322"/>
                    <a:pt x="32322" y="166204"/>
                    <a:pt x="32322" y="168085"/>
                  </a:cubicBezTo>
                  <a:cubicBezTo>
                    <a:pt x="32322" y="169402"/>
                    <a:pt x="32228" y="170531"/>
                    <a:pt x="31946" y="171660"/>
                  </a:cubicBezTo>
                  <a:cubicBezTo>
                    <a:pt x="30250" y="209101"/>
                    <a:pt x="31004" y="246447"/>
                    <a:pt x="32982" y="283888"/>
                  </a:cubicBezTo>
                  <a:cubicBezTo>
                    <a:pt x="62652" y="286428"/>
                    <a:pt x="92322" y="286240"/>
                    <a:pt x="122181" y="284076"/>
                  </a:cubicBezTo>
                  <a:cubicBezTo>
                    <a:pt x="123688" y="283700"/>
                    <a:pt x="125384" y="283700"/>
                    <a:pt x="127079" y="283982"/>
                  </a:cubicBezTo>
                  <a:cubicBezTo>
                    <a:pt x="130941" y="284170"/>
                    <a:pt x="133861" y="285769"/>
                    <a:pt x="135839" y="288215"/>
                  </a:cubicBezTo>
                  <a:cubicBezTo>
                    <a:pt x="181898" y="316343"/>
                    <a:pt x="223908" y="350209"/>
                    <a:pt x="266765" y="382852"/>
                  </a:cubicBezTo>
                  <a:cubicBezTo>
                    <a:pt x="261584" y="368835"/>
                    <a:pt x="258099" y="353596"/>
                    <a:pt x="253767" y="340237"/>
                  </a:cubicBezTo>
                  <a:cubicBezTo>
                    <a:pt x="240486" y="299128"/>
                    <a:pt x="238979" y="252750"/>
                    <a:pt x="241333" y="210041"/>
                  </a:cubicBezTo>
                  <a:cubicBezTo>
                    <a:pt x="243876" y="164887"/>
                    <a:pt x="254426" y="81727"/>
                    <a:pt x="294740" y="47861"/>
                  </a:cubicBezTo>
                  <a:close/>
                  <a:moveTo>
                    <a:pt x="497667" y="41030"/>
                  </a:moveTo>
                  <a:cubicBezTo>
                    <a:pt x="501332" y="41862"/>
                    <a:pt x="504658" y="44384"/>
                    <a:pt x="506778" y="49110"/>
                  </a:cubicBezTo>
                  <a:cubicBezTo>
                    <a:pt x="558867" y="164244"/>
                    <a:pt x="548129" y="294147"/>
                    <a:pt x="474657" y="397618"/>
                  </a:cubicBezTo>
                  <a:cubicBezTo>
                    <a:pt x="462695" y="414361"/>
                    <a:pt x="434813" y="398370"/>
                    <a:pt x="446776" y="381344"/>
                  </a:cubicBezTo>
                  <a:cubicBezTo>
                    <a:pt x="513277" y="287845"/>
                    <a:pt x="526464" y="170359"/>
                    <a:pt x="478990" y="65289"/>
                  </a:cubicBezTo>
                  <a:cubicBezTo>
                    <a:pt x="474752" y="55930"/>
                    <a:pt x="479579" y="47158"/>
                    <a:pt x="486526" y="43090"/>
                  </a:cubicBezTo>
                  <a:cubicBezTo>
                    <a:pt x="489999" y="41056"/>
                    <a:pt x="494003" y="40198"/>
                    <a:pt x="497667" y="41030"/>
                  </a:cubicBezTo>
                  <a:close/>
                  <a:moveTo>
                    <a:pt x="320925" y="2047"/>
                  </a:moveTo>
                  <a:cubicBezTo>
                    <a:pt x="322621" y="2424"/>
                    <a:pt x="324410" y="3082"/>
                    <a:pt x="326106" y="4305"/>
                  </a:cubicBezTo>
                  <a:cubicBezTo>
                    <a:pt x="464944" y="101200"/>
                    <a:pt x="445823" y="285958"/>
                    <a:pt x="350501" y="406182"/>
                  </a:cubicBezTo>
                  <a:cubicBezTo>
                    <a:pt x="349654" y="409569"/>
                    <a:pt x="347487" y="412579"/>
                    <a:pt x="343814" y="414272"/>
                  </a:cubicBezTo>
                  <a:cubicBezTo>
                    <a:pt x="335902" y="423585"/>
                    <a:pt x="327613" y="432522"/>
                    <a:pt x="318853" y="440989"/>
                  </a:cubicBezTo>
                  <a:cubicBezTo>
                    <a:pt x="316781" y="442870"/>
                    <a:pt x="314614" y="443999"/>
                    <a:pt x="312448" y="444563"/>
                  </a:cubicBezTo>
                  <a:cubicBezTo>
                    <a:pt x="308774" y="446445"/>
                    <a:pt x="304253" y="446539"/>
                    <a:pt x="299544" y="443246"/>
                  </a:cubicBezTo>
                  <a:cubicBezTo>
                    <a:pt x="239261" y="401102"/>
                    <a:pt x="183876" y="351996"/>
                    <a:pt x="120957" y="313427"/>
                  </a:cubicBezTo>
                  <a:cubicBezTo>
                    <a:pt x="88460" y="315779"/>
                    <a:pt x="56153" y="315684"/>
                    <a:pt x="23751" y="312298"/>
                  </a:cubicBezTo>
                  <a:cubicBezTo>
                    <a:pt x="15556" y="314179"/>
                    <a:pt x="5195" y="309570"/>
                    <a:pt x="4442" y="298563"/>
                  </a:cubicBezTo>
                  <a:cubicBezTo>
                    <a:pt x="1616" y="252938"/>
                    <a:pt x="391" y="207407"/>
                    <a:pt x="2935" y="161688"/>
                  </a:cubicBezTo>
                  <a:cubicBezTo>
                    <a:pt x="2840" y="155667"/>
                    <a:pt x="2369" y="149929"/>
                    <a:pt x="580" y="144097"/>
                  </a:cubicBezTo>
                  <a:cubicBezTo>
                    <a:pt x="-1775" y="136477"/>
                    <a:pt x="3311" y="128104"/>
                    <a:pt x="10847" y="126035"/>
                  </a:cubicBezTo>
                  <a:cubicBezTo>
                    <a:pt x="12448" y="125564"/>
                    <a:pt x="14049" y="125470"/>
                    <a:pt x="15556" y="125658"/>
                  </a:cubicBezTo>
                  <a:cubicBezTo>
                    <a:pt x="15839" y="125564"/>
                    <a:pt x="16027" y="125564"/>
                    <a:pt x="16216" y="125470"/>
                  </a:cubicBezTo>
                  <a:cubicBezTo>
                    <a:pt x="53139" y="122930"/>
                    <a:pt x="90062" y="122648"/>
                    <a:pt x="127079" y="122554"/>
                  </a:cubicBezTo>
                  <a:cubicBezTo>
                    <a:pt x="187456" y="83232"/>
                    <a:pt x="249434" y="46450"/>
                    <a:pt x="306891" y="2894"/>
                  </a:cubicBezTo>
                  <a:cubicBezTo>
                    <a:pt x="312071" y="-1057"/>
                    <a:pt x="317063" y="-587"/>
                    <a:pt x="320925" y="2047"/>
                  </a:cubicBezTo>
                  <a:close/>
                  <a:moveTo>
                    <a:pt x="557870" y="1414"/>
                  </a:moveTo>
                  <a:cubicBezTo>
                    <a:pt x="562338" y="2428"/>
                    <a:pt x="566395" y="5503"/>
                    <a:pt x="568986" y="11265"/>
                  </a:cubicBezTo>
                  <a:cubicBezTo>
                    <a:pt x="632396" y="151528"/>
                    <a:pt x="619300" y="309664"/>
                    <a:pt x="529697" y="435722"/>
                  </a:cubicBezTo>
                  <a:cubicBezTo>
                    <a:pt x="515281" y="456136"/>
                    <a:pt x="481174" y="436569"/>
                    <a:pt x="495872" y="415967"/>
                  </a:cubicBezTo>
                  <a:cubicBezTo>
                    <a:pt x="576807" y="302044"/>
                    <a:pt x="592918" y="158865"/>
                    <a:pt x="535067" y="31020"/>
                  </a:cubicBezTo>
                  <a:cubicBezTo>
                    <a:pt x="527365" y="13875"/>
                    <a:pt x="544466" y="-1629"/>
                    <a:pt x="557870" y="1414"/>
                  </a:cubicBezTo>
                  <a:close/>
                </a:path>
              </a:pathLst>
            </a:custGeom>
            <a:solidFill>
              <a:sysClr val="window" lastClr="FFFFFF"/>
            </a:solidFill>
            <a:ln>
              <a:noFill/>
            </a:ln>
          </p:spPr>
        </p:sp>
        <p:sp>
          <p:nvSpPr>
            <p:cNvPr id="161" name="hydrant_248043"/>
            <p:cNvSpPr>
              <a:spLocks noChangeAspect="1"/>
            </p:cNvSpPr>
            <p:nvPr/>
          </p:nvSpPr>
          <p:spPr bwMode="auto">
            <a:xfrm>
              <a:off x="7455573" y="6015681"/>
              <a:ext cx="368683" cy="368126"/>
            </a:xfrm>
            <a:custGeom>
              <a:avLst/>
              <a:gdLst>
                <a:gd name="connsiteX0" fmla="*/ 50644 w 607639"/>
                <a:gd name="connsiteY0" fmla="*/ 566286 h 606722"/>
                <a:gd name="connsiteX1" fmla="*/ 22251 w 607639"/>
                <a:gd name="connsiteY1" fmla="*/ 586459 h 606722"/>
                <a:gd name="connsiteX2" fmla="*/ 424288 w 607639"/>
                <a:gd name="connsiteY2" fmla="*/ 586459 h 606722"/>
                <a:gd name="connsiteX3" fmla="*/ 395984 w 607639"/>
                <a:gd name="connsiteY3" fmla="*/ 566286 h 606722"/>
                <a:gd name="connsiteX4" fmla="*/ 384859 w 607639"/>
                <a:gd name="connsiteY4" fmla="*/ 566286 h 606722"/>
                <a:gd name="connsiteX5" fmla="*/ 60791 w 607639"/>
                <a:gd name="connsiteY5" fmla="*/ 566286 h 606722"/>
                <a:gd name="connsiteX6" fmla="*/ 131627 w 607639"/>
                <a:gd name="connsiteY6" fmla="*/ 313448 h 606722"/>
                <a:gd name="connsiteX7" fmla="*/ 131627 w 607639"/>
                <a:gd name="connsiteY7" fmla="*/ 495496 h 606722"/>
                <a:gd name="connsiteX8" fmla="*/ 161977 w 607639"/>
                <a:gd name="connsiteY8" fmla="*/ 495496 h 606722"/>
                <a:gd name="connsiteX9" fmla="*/ 161977 w 607639"/>
                <a:gd name="connsiteY9" fmla="*/ 424739 h 606722"/>
                <a:gd name="connsiteX10" fmla="*/ 172123 w 607639"/>
                <a:gd name="connsiteY10" fmla="*/ 414606 h 606722"/>
                <a:gd name="connsiteX11" fmla="*/ 273409 w 607639"/>
                <a:gd name="connsiteY11" fmla="*/ 414606 h 606722"/>
                <a:gd name="connsiteX12" fmla="*/ 283555 w 607639"/>
                <a:gd name="connsiteY12" fmla="*/ 424739 h 606722"/>
                <a:gd name="connsiteX13" fmla="*/ 283555 w 607639"/>
                <a:gd name="connsiteY13" fmla="*/ 495496 h 606722"/>
                <a:gd name="connsiteX14" fmla="*/ 313905 w 607639"/>
                <a:gd name="connsiteY14" fmla="*/ 495496 h 606722"/>
                <a:gd name="connsiteX15" fmla="*/ 313905 w 607639"/>
                <a:gd name="connsiteY15" fmla="*/ 313448 h 606722"/>
                <a:gd name="connsiteX16" fmla="*/ 283555 w 607639"/>
                <a:gd name="connsiteY16" fmla="*/ 313448 h 606722"/>
                <a:gd name="connsiteX17" fmla="*/ 283555 w 607639"/>
                <a:gd name="connsiteY17" fmla="*/ 374160 h 606722"/>
                <a:gd name="connsiteX18" fmla="*/ 273409 w 607639"/>
                <a:gd name="connsiteY18" fmla="*/ 384294 h 606722"/>
                <a:gd name="connsiteX19" fmla="*/ 172123 w 607639"/>
                <a:gd name="connsiteY19" fmla="*/ 384294 h 606722"/>
                <a:gd name="connsiteX20" fmla="*/ 161977 w 607639"/>
                <a:gd name="connsiteY20" fmla="*/ 374160 h 606722"/>
                <a:gd name="connsiteX21" fmla="*/ 161977 w 607639"/>
                <a:gd name="connsiteY21" fmla="*/ 313448 h 606722"/>
                <a:gd name="connsiteX22" fmla="*/ 394916 w 607639"/>
                <a:gd name="connsiteY22" fmla="*/ 303317 h 606722"/>
                <a:gd name="connsiteX23" fmla="*/ 394916 w 607639"/>
                <a:gd name="connsiteY23" fmla="*/ 364015 h 606722"/>
                <a:gd name="connsiteX24" fmla="*/ 415210 w 607639"/>
                <a:gd name="connsiteY24" fmla="*/ 364015 h 606722"/>
                <a:gd name="connsiteX25" fmla="*/ 415210 w 607639"/>
                <a:gd name="connsiteY25" fmla="*/ 303317 h 606722"/>
                <a:gd name="connsiteX26" fmla="*/ 30351 w 607639"/>
                <a:gd name="connsiteY26" fmla="*/ 303317 h 606722"/>
                <a:gd name="connsiteX27" fmla="*/ 30351 w 607639"/>
                <a:gd name="connsiteY27" fmla="*/ 364015 h 606722"/>
                <a:gd name="connsiteX28" fmla="*/ 50644 w 607639"/>
                <a:gd name="connsiteY28" fmla="*/ 364015 h 606722"/>
                <a:gd name="connsiteX29" fmla="*/ 50644 w 607639"/>
                <a:gd name="connsiteY29" fmla="*/ 303317 h 606722"/>
                <a:gd name="connsiteX30" fmla="*/ 121480 w 607639"/>
                <a:gd name="connsiteY30" fmla="*/ 293270 h 606722"/>
                <a:gd name="connsiteX31" fmla="*/ 172123 w 607639"/>
                <a:gd name="connsiteY31" fmla="*/ 293270 h 606722"/>
                <a:gd name="connsiteX32" fmla="*/ 182270 w 607639"/>
                <a:gd name="connsiteY32" fmla="*/ 303315 h 606722"/>
                <a:gd name="connsiteX33" fmla="*/ 182270 w 607639"/>
                <a:gd name="connsiteY33" fmla="*/ 364027 h 606722"/>
                <a:gd name="connsiteX34" fmla="*/ 263262 w 607639"/>
                <a:gd name="connsiteY34" fmla="*/ 364027 h 606722"/>
                <a:gd name="connsiteX35" fmla="*/ 263262 w 607639"/>
                <a:gd name="connsiteY35" fmla="*/ 303315 h 606722"/>
                <a:gd name="connsiteX36" fmla="*/ 273409 w 607639"/>
                <a:gd name="connsiteY36" fmla="*/ 293270 h 606722"/>
                <a:gd name="connsiteX37" fmla="*/ 324052 w 607639"/>
                <a:gd name="connsiteY37" fmla="*/ 293270 h 606722"/>
                <a:gd name="connsiteX38" fmla="*/ 334198 w 607639"/>
                <a:gd name="connsiteY38" fmla="*/ 303315 h 606722"/>
                <a:gd name="connsiteX39" fmla="*/ 334198 w 607639"/>
                <a:gd name="connsiteY39" fmla="*/ 505629 h 606722"/>
                <a:gd name="connsiteX40" fmla="*/ 324052 w 607639"/>
                <a:gd name="connsiteY40" fmla="*/ 515763 h 606722"/>
                <a:gd name="connsiteX41" fmla="*/ 273409 w 607639"/>
                <a:gd name="connsiteY41" fmla="*/ 515763 h 606722"/>
                <a:gd name="connsiteX42" fmla="*/ 263262 w 607639"/>
                <a:gd name="connsiteY42" fmla="*/ 505629 h 606722"/>
                <a:gd name="connsiteX43" fmla="*/ 263262 w 607639"/>
                <a:gd name="connsiteY43" fmla="*/ 434784 h 606722"/>
                <a:gd name="connsiteX44" fmla="*/ 182270 w 607639"/>
                <a:gd name="connsiteY44" fmla="*/ 434784 h 606722"/>
                <a:gd name="connsiteX45" fmla="*/ 182270 w 607639"/>
                <a:gd name="connsiteY45" fmla="*/ 505629 h 606722"/>
                <a:gd name="connsiteX46" fmla="*/ 172123 w 607639"/>
                <a:gd name="connsiteY46" fmla="*/ 515763 h 606722"/>
                <a:gd name="connsiteX47" fmla="*/ 121480 w 607639"/>
                <a:gd name="connsiteY47" fmla="*/ 515763 h 606722"/>
                <a:gd name="connsiteX48" fmla="*/ 111423 w 607639"/>
                <a:gd name="connsiteY48" fmla="*/ 505629 h 606722"/>
                <a:gd name="connsiteX49" fmla="*/ 111423 w 607639"/>
                <a:gd name="connsiteY49" fmla="*/ 303315 h 606722"/>
                <a:gd name="connsiteX50" fmla="*/ 121480 w 607639"/>
                <a:gd name="connsiteY50" fmla="*/ 293270 h 606722"/>
                <a:gd name="connsiteX51" fmla="*/ 70848 w 607639"/>
                <a:gd name="connsiteY51" fmla="*/ 262880 h 606722"/>
                <a:gd name="connsiteX52" fmla="*/ 70848 w 607639"/>
                <a:gd name="connsiteY52" fmla="*/ 293274 h 606722"/>
                <a:gd name="connsiteX53" fmla="*/ 70848 w 607639"/>
                <a:gd name="connsiteY53" fmla="*/ 374147 h 606722"/>
                <a:gd name="connsiteX54" fmla="*/ 70848 w 607639"/>
                <a:gd name="connsiteY54" fmla="*/ 546023 h 606722"/>
                <a:gd name="connsiteX55" fmla="*/ 374712 w 607639"/>
                <a:gd name="connsiteY55" fmla="*/ 546023 h 606722"/>
                <a:gd name="connsiteX56" fmla="*/ 374712 w 607639"/>
                <a:gd name="connsiteY56" fmla="*/ 374147 h 606722"/>
                <a:gd name="connsiteX57" fmla="*/ 374712 w 607639"/>
                <a:gd name="connsiteY57" fmla="*/ 293274 h 606722"/>
                <a:gd name="connsiteX58" fmla="*/ 374712 w 607639"/>
                <a:gd name="connsiteY58" fmla="*/ 262880 h 606722"/>
                <a:gd name="connsiteX59" fmla="*/ 26346 w 607639"/>
                <a:gd name="connsiteY59" fmla="*/ 222444 h 606722"/>
                <a:gd name="connsiteX60" fmla="*/ 20293 w 607639"/>
                <a:gd name="connsiteY60" fmla="*/ 227510 h 606722"/>
                <a:gd name="connsiteX61" fmla="*/ 20293 w 607639"/>
                <a:gd name="connsiteY61" fmla="*/ 236574 h 606722"/>
                <a:gd name="connsiteX62" fmla="*/ 26346 w 607639"/>
                <a:gd name="connsiteY62" fmla="*/ 242707 h 606722"/>
                <a:gd name="connsiteX63" fmla="*/ 60791 w 607639"/>
                <a:gd name="connsiteY63" fmla="*/ 242707 h 606722"/>
                <a:gd name="connsiteX64" fmla="*/ 384859 w 607639"/>
                <a:gd name="connsiteY64" fmla="*/ 242707 h 606722"/>
                <a:gd name="connsiteX65" fmla="*/ 420283 w 607639"/>
                <a:gd name="connsiteY65" fmla="*/ 242707 h 606722"/>
                <a:gd name="connsiteX66" fmla="*/ 425356 w 607639"/>
                <a:gd name="connsiteY66" fmla="*/ 237641 h 606722"/>
                <a:gd name="connsiteX67" fmla="*/ 425356 w 607639"/>
                <a:gd name="connsiteY67" fmla="*/ 228487 h 606722"/>
                <a:gd name="connsiteX68" fmla="*/ 420283 w 607639"/>
                <a:gd name="connsiteY68" fmla="*/ 223422 h 606722"/>
                <a:gd name="connsiteX69" fmla="*/ 26346 w 607639"/>
                <a:gd name="connsiteY69" fmla="*/ 223422 h 606722"/>
                <a:gd name="connsiteX70" fmla="*/ 222780 w 607639"/>
                <a:gd name="connsiteY70" fmla="*/ 60699 h 606722"/>
                <a:gd name="connsiteX71" fmla="*/ 70848 w 607639"/>
                <a:gd name="connsiteY71" fmla="*/ 202270 h 606722"/>
                <a:gd name="connsiteX72" fmla="*/ 374712 w 607639"/>
                <a:gd name="connsiteY72" fmla="*/ 202270 h 606722"/>
                <a:gd name="connsiteX73" fmla="*/ 222780 w 607639"/>
                <a:gd name="connsiteY73" fmla="*/ 60699 h 606722"/>
                <a:gd name="connsiteX74" fmla="*/ 222780 w 607639"/>
                <a:gd name="connsiteY74" fmla="*/ 20263 h 606722"/>
                <a:gd name="connsiteX75" fmla="*/ 212634 w 607639"/>
                <a:gd name="connsiteY75" fmla="*/ 30305 h 606722"/>
                <a:gd name="connsiteX76" fmla="*/ 212634 w 607639"/>
                <a:gd name="connsiteY76" fmla="*/ 40436 h 606722"/>
                <a:gd name="connsiteX77" fmla="*/ 222780 w 607639"/>
                <a:gd name="connsiteY77" fmla="*/ 40436 h 606722"/>
                <a:gd name="connsiteX78" fmla="*/ 232927 w 607639"/>
                <a:gd name="connsiteY78" fmla="*/ 40436 h 606722"/>
                <a:gd name="connsiteX79" fmla="*/ 232927 w 607639"/>
                <a:gd name="connsiteY79" fmla="*/ 30305 h 606722"/>
                <a:gd name="connsiteX80" fmla="*/ 222780 w 607639"/>
                <a:gd name="connsiteY80" fmla="*/ 20263 h 606722"/>
                <a:gd name="connsiteX81" fmla="*/ 222780 w 607639"/>
                <a:gd name="connsiteY81" fmla="*/ 0 h 606722"/>
                <a:gd name="connsiteX82" fmla="*/ 253131 w 607639"/>
                <a:gd name="connsiteY82" fmla="*/ 30305 h 606722"/>
                <a:gd name="connsiteX83" fmla="*/ 253131 w 607639"/>
                <a:gd name="connsiteY83" fmla="*/ 43102 h 606722"/>
                <a:gd name="connsiteX84" fmla="*/ 394738 w 607639"/>
                <a:gd name="connsiteY84" fmla="*/ 203248 h 606722"/>
                <a:gd name="connsiteX85" fmla="*/ 419215 w 607639"/>
                <a:gd name="connsiteY85" fmla="*/ 203248 h 606722"/>
                <a:gd name="connsiteX86" fmla="*/ 444581 w 607639"/>
                <a:gd name="connsiteY86" fmla="*/ 228487 h 606722"/>
                <a:gd name="connsiteX87" fmla="*/ 444581 w 607639"/>
                <a:gd name="connsiteY87" fmla="*/ 237641 h 606722"/>
                <a:gd name="connsiteX88" fmla="*/ 420283 w 607639"/>
                <a:gd name="connsiteY88" fmla="*/ 262880 h 606722"/>
                <a:gd name="connsiteX89" fmla="*/ 394916 w 607639"/>
                <a:gd name="connsiteY89" fmla="*/ 262880 h 606722"/>
                <a:gd name="connsiteX90" fmla="*/ 394916 w 607639"/>
                <a:gd name="connsiteY90" fmla="*/ 283143 h 606722"/>
                <a:gd name="connsiteX91" fmla="*/ 425356 w 607639"/>
                <a:gd name="connsiteY91" fmla="*/ 283143 h 606722"/>
                <a:gd name="connsiteX92" fmla="*/ 556995 w 607639"/>
                <a:gd name="connsiteY92" fmla="*/ 414583 h 606722"/>
                <a:gd name="connsiteX93" fmla="*/ 597492 w 607639"/>
                <a:gd name="connsiteY93" fmla="*/ 444888 h 606722"/>
                <a:gd name="connsiteX94" fmla="*/ 607639 w 607639"/>
                <a:gd name="connsiteY94" fmla="*/ 455019 h 606722"/>
                <a:gd name="connsiteX95" fmla="*/ 597492 w 607639"/>
                <a:gd name="connsiteY95" fmla="*/ 465151 h 606722"/>
                <a:gd name="connsiteX96" fmla="*/ 536702 w 607639"/>
                <a:gd name="connsiteY96" fmla="*/ 414583 h 606722"/>
                <a:gd name="connsiteX97" fmla="*/ 435414 w 607639"/>
                <a:gd name="connsiteY97" fmla="*/ 303317 h 606722"/>
                <a:gd name="connsiteX98" fmla="*/ 435414 w 607639"/>
                <a:gd name="connsiteY98" fmla="*/ 364993 h 606722"/>
                <a:gd name="connsiteX99" fmla="*/ 476000 w 607639"/>
                <a:gd name="connsiteY99" fmla="*/ 414583 h 606722"/>
                <a:gd name="connsiteX100" fmla="*/ 597492 w 607639"/>
                <a:gd name="connsiteY100" fmla="*/ 525761 h 606722"/>
                <a:gd name="connsiteX101" fmla="*/ 607639 w 607639"/>
                <a:gd name="connsiteY101" fmla="*/ 535892 h 606722"/>
                <a:gd name="connsiteX102" fmla="*/ 597492 w 607639"/>
                <a:gd name="connsiteY102" fmla="*/ 546023 h 606722"/>
                <a:gd name="connsiteX103" fmla="*/ 455707 w 607639"/>
                <a:gd name="connsiteY103" fmla="*/ 414583 h 606722"/>
                <a:gd name="connsiteX104" fmla="*/ 425356 w 607639"/>
                <a:gd name="connsiteY104" fmla="*/ 384278 h 606722"/>
                <a:gd name="connsiteX105" fmla="*/ 394916 w 607639"/>
                <a:gd name="connsiteY105" fmla="*/ 384278 h 606722"/>
                <a:gd name="connsiteX106" fmla="*/ 394916 w 607639"/>
                <a:gd name="connsiteY106" fmla="*/ 546023 h 606722"/>
                <a:gd name="connsiteX107" fmla="*/ 445560 w 607639"/>
                <a:gd name="connsiteY107" fmla="*/ 596591 h 606722"/>
                <a:gd name="connsiteX108" fmla="*/ 435414 w 607639"/>
                <a:gd name="connsiteY108" fmla="*/ 606722 h 606722"/>
                <a:gd name="connsiteX109" fmla="*/ 10147 w 607639"/>
                <a:gd name="connsiteY109" fmla="*/ 606722 h 606722"/>
                <a:gd name="connsiteX110" fmla="*/ 0 w 607639"/>
                <a:gd name="connsiteY110" fmla="*/ 596591 h 606722"/>
                <a:gd name="connsiteX111" fmla="*/ 50644 w 607639"/>
                <a:gd name="connsiteY111" fmla="*/ 546023 h 606722"/>
                <a:gd name="connsiteX112" fmla="*/ 50644 w 607639"/>
                <a:gd name="connsiteY112" fmla="*/ 384278 h 606722"/>
                <a:gd name="connsiteX113" fmla="*/ 20293 w 607639"/>
                <a:gd name="connsiteY113" fmla="*/ 384278 h 606722"/>
                <a:gd name="connsiteX114" fmla="*/ 10147 w 607639"/>
                <a:gd name="connsiteY114" fmla="*/ 374147 h 606722"/>
                <a:gd name="connsiteX115" fmla="*/ 10147 w 607639"/>
                <a:gd name="connsiteY115" fmla="*/ 293274 h 606722"/>
                <a:gd name="connsiteX116" fmla="*/ 20293 w 607639"/>
                <a:gd name="connsiteY116" fmla="*/ 283143 h 606722"/>
                <a:gd name="connsiteX117" fmla="*/ 50644 w 607639"/>
                <a:gd name="connsiteY117" fmla="*/ 283143 h 606722"/>
                <a:gd name="connsiteX118" fmla="*/ 50644 w 607639"/>
                <a:gd name="connsiteY118" fmla="*/ 262880 h 606722"/>
                <a:gd name="connsiteX119" fmla="*/ 26346 w 607639"/>
                <a:gd name="connsiteY119" fmla="*/ 262880 h 606722"/>
                <a:gd name="connsiteX120" fmla="*/ 0 w 607639"/>
                <a:gd name="connsiteY120" fmla="*/ 237641 h 606722"/>
                <a:gd name="connsiteX121" fmla="*/ 0 w 607639"/>
                <a:gd name="connsiteY121" fmla="*/ 228487 h 606722"/>
                <a:gd name="connsiteX122" fmla="*/ 25277 w 607639"/>
                <a:gd name="connsiteY122" fmla="*/ 203248 h 606722"/>
                <a:gd name="connsiteX123" fmla="*/ 50911 w 607639"/>
                <a:gd name="connsiteY123" fmla="*/ 203248 h 606722"/>
                <a:gd name="connsiteX124" fmla="*/ 192429 w 607639"/>
                <a:gd name="connsiteY124" fmla="*/ 43102 h 606722"/>
                <a:gd name="connsiteX125" fmla="*/ 192429 w 607639"/>
                <a:gd name="connsiteY125" fmla="*/ 30305 h 606722"/>
                <a:gd name="connsiteX126" fmla="*/ 222780 w 607639"/>
                <a:gd name="connsiteY126"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Lst>
              <a:rect l="l" t="t" r="r" b="b"/>
              <a:pathLst>
                <a:path w="607639" h="606722">
                  <a:moveTo>
                    <a:pt x="50644" y="566286"/>
                  </a:moveTo>
                  <a:cubicBezTo>
                    <a:pt x="37471" y="566286"/>
                    <a:pt x="26346" y="574373"/>
                    <a:pt x="22251" y="586459"/>
                  </a:cubicBezTo>
                  <a:lnTo>
                    <a:pt x="424288" y="586459"/>
                  </a:lnTo>
                  <a:cubicBezTo>
                    <a:pt x="420283" y="574373"/>
                    <a:pt x="409157" y="566286"/>
                    <a:pt x="395984" y="566286"/>
                  </a:cubicBezTo>
                  <a:lnTo>
                    <a:pt x="384859" y="566286"/>
                  </a:lnTo>
                  <a:lnTo>
                    <a:pt x="60791" y="566286"/>
                  </a:lnTo>
                  <a:close/>
                  <a:moveTo>
                    <a:pt x="131627" y="313448"/>
                  </a:moveTo>
                  <a:lnTo>
                    <a:pt x="131627" y="495496"/>
                  </a:lnTo>
                  <a:lnTo>
                    <a:pt x="161977" y="495496"/>
                  </a:lnTo>
                  <a:lnTo>
                    <a:pt x="161977" y="424739"/>
                  </a:lnTo>
                  <a:cubicBezTo>
                    <a:pt x="161977" y="418606"/>
                    <a:pt x="166071" y="414606"/>
                    <a:pt x="172123" y="414606"/>
                  </a:cubicBezTo>
                  <a:lnTo>
                    <a:pt x="273409" y="414606"/>
                  </a:lnTo>
                  <a:cubicBezTo>
                    <a:pt x="279461" y="414606"/>
                    <a:pt x="283555" y="418606"/>
                    <a:pt x="283555" y="424739"/>
                  </a:cubicBezTo>
                  <a:lnTo>
                    <a:pt x="283555" y="495496"/>
                  </a:lnTo>
                  <a:lnTo>
                    <a:pt x="313905" y="495496"/>
                  </a:lnTo>
                  <a:lnTo>
                    <a:pt x="313905" y="313448"/>
                  </a:lnTo>
                  <a:lnTo>
                    <a:pt x="283555" y="313448"/>
                  </a:lnTo>
                  <a:lnTo>
                    <a:pt x="283555" y="374160"/>
                  </a:lnTo>
                  <a:cubicBezTo>
                    <a:pt x="283555" y="380205"/>
                    <a:pt x="279461" y="384294"/>
                    <a:pt x="273409" y="384294"/>
                  </a:cubicBezTo>
                  <a:lnTo>
                    <a:pt x="172123" y="384294"/>
                  </a:lnTo>
                  <a:cubicBezTo>
                    <a:pt x="166071" y="384294"/>
                    <a:pt x="161977" y="380205"/>
                    <a:pt x="161977" y="374160"/>
                  </a:cubicBezTo>
                  <a:lnTo>
                    <a:pt x="161977" y="313448"/>
                  </a:lnTo>
                  <a:close/>
                  <a:moveTo>
                    <a:pt x="394916" y="303317"/>
                  </a:moveTo>
                  <a:lnTo>
                    <a:pt x="394916" y="364015"/>
                  </a:lnTo>
                  <a:lnTo>
                    <a:pt x="415210" y="364015"/>
                  </a:lnTo>
                  <a:lnTo>
                    <a:pt x="415210" y="303317"/>
                  </a:lnTo>
                  <a:close/>
                  <a:moveTo>
                    <a:pt x="30351" y="303317"/>
                  </a:moveTo>
                  <a:lnTo>
                    <a:pt x="30351" y="364015"/>
                  </a:lnTo>
                  <a:lnTo>
                    <a:pt x="50644" y="364015"/>
                  </a:lnTo>
                  <a:lnTo>
                    <a:pt x="50644" y="303317"/>
                  </a:lnTo>
                  <a:close/>
                  <a:moveTo>
                    <a:pt x="121480" y="293270"/>
                  </a:moveTo>
                  <a:lnTo>
                    <a:pt x="172123" y="293270"/>
                  </a:lnTo>
                  <a:cubicBezTo>
                    <a:pt x="178175" y="293270"/>
                    <a:pt x="182270" y="297270"/>
                    <a:pt x="182270" y="303315"/>
                  </a:cubicBezTo>
                  <a:lnTo>
                    <a:pt x="182270" y="364027"/>
                  </a:lnTo>
                  <a:lnTo>
                    <a:pt x="263262" y="364027"/>
                  </a:lnTo>
                  <a:lnTo>
                    <a:pt x="263262" y="303315"/>
                  </a:lnTo>
                  <a:cubicBezTo>
                    <a:pt x="263262" y="297270"/>
                    <a:pt x="267357" y="293270"/>
                    <a:pt x="273409" y="293270"/>
                  </a:cubicBezTo>
                  <a:lnTo>
                    <a:pt x="324052" y="293270"/>
                  </a:lnTo>
                  <a:cubicBezTo>
                    <a:pt x="330104" y="293270"/>
                    <a:pt x="334198" y="297270"/>
                    <a:pt x="334198" y="303315"/>
                  </a:cubicBezTo>
                  <a:lnTo>
                    <a:pt x="334198" y="505629"/>
                  </a:lnTo>
                  <a:cubicBezTo>
                    <a:pt x="334198" y="511674"/>
                    <a:pt x="330104" y="515763"/>
                    <a:pt x="324052" y="515763"/>
                  </a:cubicBezTo>
                  <a:lnTo>
                    <a:pt x="273409" y="515763"/>
                  </a:lnTo>
                  <a:cubicBezTo>
                    <a:pt x="267357" y="515763"/>
                    <a:pt x="263262" y="511674"/>
                    <a:pt x="263262" y="505629"/>
                  </a:cubicBezTo>
                  <a:lnTo>
                    <a:pt x="263262" y="434784"/>
                  </a:lnTo>
                  <a:lnTo>
                    <a:pt x="182270" y="434784"/>
                  </a:lnTo>
                  <a:lnTo>
                    <a:pt x="182270" y="505629"/>
                  </a:lnTo>
                  <a:cubicBezTo>
                    <a:pt x="182270" y="511674"/>
                    <a:pt x="178175" y="515763"/>
                    <a:pt x="172123" y="515763"/>
                  </a:cubicBezTo>
                  <a:lnTo>
                    <a:pt x="121480" y="515763"/>
                  </a:lnTo>
                  <a:cubicBezTo>
                    <a:pt x="115428" y="515763"/>
                    <a:pt x="111423" y="511674"/>
                    <a:pt x="111423" y="505629"/>
                  </a:cubicBezTo>
                  <a:lnTo>
                    <a:pt x="111423" y="303315"/>
                  </a:lnTo>
                  <a:cubicBezTo>
                    <a:pt x="111423" y="297270"/>
                    <a:pt x="115428" y="293270"/>
                    <a:pt x="121480" y="293270"/>
                  </a:cubicBezTo>
                  <a:close/>
                  <a:moveTo>
                    <a:pt x="70848" y="262880"/>
                  </a:moveTo>
                  <a:lnTo>
                    <a:pt x="70848" y="293274"/>
                  </a:lnTo>
                  <a:lnTo>
                    <a:pt x="70848" y="374147"/>
                  </a:lnTo>
                  <a:lnTo>
                    <a:pt x="70848" y="546023"/>
                  </a:lnTo>
                  <a:lnTo>
                    <a:pt x="374712" y="546023"/>
                  </a:lnTo>
                  <a:lnTo>
                    <a:pt x="374712" y="374147"/>
                  </a:lnTo>
                  <a:lnTo>
                    <a:pt x="374712" y="293274"/>
                  </a:lnTo>
                  <a:lnTo>
                    <a:pt x="374712" y="262880"/>
                  </a:lnTo>
                  <a:close/>
                  <a:moveTo>
                    <a:pt x="26346" y="222444"/>
                  </a:moveTo>
                  <a:cubicBezTo>
                    <a:pt x="23319" y="222444"/>
                    <a:pt x="20293" y="224488"/>
                    <a:pt x="20293" y="227510"/>
                  </a:cubicBezTo>
                  <a:lnTo>
                    <a:pt x="20293" y="236574"/>
                  </a:lnTo>
                  <a:cubicBezTo>
                    <a:pt x="20293" y="240663"/>
                    <a:pt x="23319" y="242707"/>
                    <a:pt x="26346" y="242707"/>
                  </a:cubicBezTo>
                  <a:lnTo>
                    <a:pt x="60791" y="242707"/>
                  </a:lnTo>
                  <a:lnTo>
                    <a:pt x="384859" y="242707"/>
                  </a:lnTo>
                  <a:lnTo>
                    <a:pt x="420283" y="242707"/>
                  </a:lnTo>
                  <a:cubicBezTo>
                    <a:pt x="423309" y="242707"/>
                    <a:pt x="425356" y="240663"/>
                    <a:pt x="425356" y="237641"/>
                  </a:cubicBezTo>
                  <a:lnTo>
                    <a:pt x="425356" y="228487"/>
                  </a:lnTo>
                  <a:cubicBezTo>
                    <a:pt x="425356" y="225466"/>
                    <a:pt x="423309" y="223422"/>
                    <a:pt x="420283" y="223422"/>
                  </a:cubicBezTo>
                  <a:lnTo>
                    <a:pt x="26346" y="223422"/>
                  </a:lnTo>
                  <a:close/>
                  <a:moveTo>
                    <a:pt x="222780" y="60699"/>
                  </a:moveTo>
                  <a:cubicBezTo>
                    <a:pt x="141785" y="60699"/>
                    <a:pt x="76990" y="123353"/>
                    <a:pt x="70848" y="202270"/>
                  </a:cubicBezTo>
                  <a:lnTo>
                    <a:pt x="374712" y="202270"/>
                  </a:lnTo>
                  <a:cubicBezTo>
                    <a:pt x="369639" y="123353"/>
                    <a:pt x="303775" y="60699"/>
                    <a:pt x="222780" y="60699"/>
                  </a:cubicBezTo>
                  <a:close/>
                  <a:moveTo>
                    <a:pt x="222780" y="20263"/>
                  </a:moveTo>
                  <a:cubicBezTo>
                    <a:pt x="216728" y="20263"/>
                    <a:pt x="212634" y="24262"/>
                    <a:pt x="212634" y="30305"/>
                  </a:cubicBezTo>
                  <a:lnTo>
                    <a:pt x="212634" y="40436"/>
                  </a:lnTo>
                  <a:lnTo>
                    <a:pt x="222780" y="40436"/>
                  </a:lnTo>
                  <a:lnTo>
                    <a:pt x="232927" y="40436"/>
                  </a:lnTo>
                  <a:lnTo>
                    <a:pt x="232927" y="30305"/>
                  </a:lnTo>
                  <a:cubicBezTo>
                    <a:pt x="232927" y="24262"/>
                    <a:pt x="228833" y="20263"/>
                    <a:pt x="222780" y="20263"/>
                  </a:cubicBezTo>
                  <a:close/>
                  <a:moveTo>
                    <a:pt x="222780" y="0"/>
                  </a:moveTo>
                  <a:cubicBezTo>
                    <a:pt x="240047" y="0"/>
                    <a:pt x="253131" y="13153"/>
                    <a:pt x="253131" y="30305"/>
                  </a:cubicBezTo>
                  <a:lnTo>
                    <a:pt x="253131" y="43102"/>
                  </a:lnTo>
                  <a:cubicBezTo>
                    <a:pt x="330922" y="56877"/>
                    <a:pt x="390555" y="122642"/>
                    <a:pt x="394738" y="203248"/>
                  </a:cubicBezTo>
                  <a:lnTo>
                    <a:pt x="419215" y="203248"/>
                  </a:lnTo>
                  <a:cubicBezTo>
                    <a:pt x="433456" y="203248"/>
                    <a:pt x="444581" y="214357"/>
                    <a:pt x="444581" y="228487"/>
                  </a:cubicBezTo>
                  <a:lnTo>
                    <a:pt x="444581" y="237641"/>
                  </a:lnTo>
                  <a:cubicBezTo>
                    <a:pt x="445560" y="251771"/>
                    <a:pt x="434435" y="262880"/>
                    <a:pt x="420283" y="262880"/>
                  </a:cubicBezTo>
                  <a:lnTo>
                    <a:pt x="394916" y="262880"/>
                  </a:lnTo>
                  <a:lnTo>
                    <a:pt x="394916" y="283143"/>
                  </a:lnTo>
                  <a:lnTo>
                    <a:pt x="425356" y="283143"/>
                  </a:lnTo>
                  <a:cubicBezTo>
                    <a:pt x="498252" y="283143"/>
                    <a:pt x="556995" y="341798"/>
                    <a:pt x="556995" y="414583"/>
                  </a:cubicBezTo>
                  <a:cubicBezTo>
                    <a:pt x="556995" y="429780"/>
                    <a:pt x="580225" y="444888"/>
                    <a:pt x="597492" y="444888"/>
                  </a:cubicBezTo>
                  <a:cubicBezTo>
                    <a:pt x="603545" y="444888"/>
                    <a:pt x="607639" y="448976"/>
                    <a:pt x="607639" y="455019"/>
                  </a:cubicBezTo>
                  <a:cubicBezTo>
                    <a:pt x="607639" y="461063"/>
                    <a:pt x="603545" y="465151"/>
                    <a:pt x="597492" y="465151"/>
                  </a:cubicBezTo>
                  <a:cubicBezTo>
                    <a:pt x="569100" y="465151"/>
                    <a:pt x="536702" y="442844"/>
                    <a:pt x="536702" y="414583"/>
                  </a:cubicBezTo>
                  <a:cubicBezTo>
                    <a:pt x="536702" y="356906"/>
                    <a:pt x="492199" y="309449"/>
                    <a:pt x="435414" y="303317"/>
                  </a:cubicBezTo>
                  <a:lnTo>
                    <a:pt x="435414" y="364993"/>
                  </a:lnTo>
                  <a:cubicBezTo>
                    <a:pt x="458733" y="370059"/>
                    <a:pt x="476000" y="390321"/>
                    <a:pt x="476000" y="414583"/>
                  </a:cubicBezTo>
                  <a:cubicBezTo>
                    <a:pt x="476000" y="474215"/>
                    <a:pt x="532697" y="525761"/>
                    <a:pt x="597492" y="525761"/>
                  </a:cubicBezTo>
                  <a:cubicBezTo>
                    <a:pt x="603545" y="525761"/>
                    <a:pt x="607639" y="529849"/>
                    <a:pt x="607639" y="535892"/>
                  </a:cubicBezTo>
                  <a:cubicBezTo>
                    <a:pt x="607639" y="541935"/>
                    <a:pt x="603545" y="546023"/>
                    <a:pt x="597492" y="546023"/>
                  </a:cubicBezTo>
                  <a:cubicBezTo>
                    <a:pt x="521571" y="546023"/>
                    <a:pt x="455707" y="484347"/>
                    <a:pt x="455707" y="414583"/>
                  </a:cubicBezTo>
                  <a:cubicBezTo>
                    <a:pt x="455707" y="397342"/>
                    <a:pt x="442534" y="384278"/>
                    <a:pt x="425356" y="384278"/>
                  </a:cubicBezTo>
                  <a:lnTo>
                    <a:pt x="394916" y="384278"/>
                  </a:lnTo>
                  <a:lnTo>
                    <a:pt x="394916" y="546023"/>
                  </a:lnTo>
                  <a:cubicBezTo>
                    <a:pt x="423309" y="546023"/>
                    <a:pt x="445560" y="568241"/>
                    <a:pt x="445560" y="596591"/>
                  </a:cubicBezTo>
                  <a:cubicBezTo>
                    <a:pt x="445560" y="602634"/>
                    <a:pt x="441555" y="606722"/>
                    <a:pt x="435414" y="606722"/>
                  </a:cubicBezTo>
                  <a:lnTo>
                    <a:pt x="10147" y="606722"/>
                  </a:lnTo>
                  <a:cubicBezTo>
                    <a:pt x="4094" y="606722"/>
                    <a:pt x="0" y="602634"/>
                    <a:pt x="0" y="596591"/>
                  </a:cubicBezTo>
                  <a:cubicBezTo>
                    <a:pt x="0" y="568241"/>
                    <a:pt x="22251" y="546023"/>
                    <a:pt x="50644" y="546023"/>
                  </a:cubicBezTo>
                  <a:lnTo>
                    <a:pt x="50644" y="384278"/>
                  </a:lnTo>
                  <a:lnTo>
                    <a:pt x="20293" y="384278"/>
                  </a:lnTo>
                  <a:cubicBezTo>
                    <a:pt x="14152" y="384278"/>
                    <a:pt x="10147" y="380190"/>
                    <a:pt x="10147" y="374147"/>
                  </a:cubicBezTo>
                  <a:lnTo>
                    <a:pt x="10147" y="293274"/>
                  </a:lnTo>
                  <a:cubicBezTo>
                    <a:pt x="10147" y="287142"/>
                    <a:pt x="14152" y="283143"/>
                    <a:pt x="20293" y="283143"/>
                  </a:cubicBezTo>
                  <a:lnTo>
                    <a:pt x="50644" y="283143"/>
                  </a:lnTo>
                  <a:lnTo>
                    <a:pt x="50644" y="262880"/>
                  </a:lnTo>
                  <a:lnTo>
                    <a:pt x="26346" y="262880"/>
                  </a:lnTo>
                  <a:cubicBezTo>
                    <a:pt x="12194" y="262880"/>
                    <a:pt x="0" y="251771"/>
                    <a:pt x="0" y="237641"/>
                  </a:cubicBezTo>
                  <a:lnTo>
                    <a:pt x="0" y="228487"/>
                  </a:lnTo>
                  <a:cubicBezTo>
                    <a:pt x="0" y="214357"/>
                    <a:pt x="11126" y="203248"/>
                    <a:pt x="25277" y="203248"/>
                  </a:cubicBezTo>
                  <a:lnTo>
                    <a:pt x="50911" y="203248"/>
                  </a:lnTo>
                  <a:cubicBezTo>
                    <a:pt x="55094" y="122642"/>
                    <a:pt x="114639" y="56877"/>
                    <a:pt x="192429" y="43102"/>
                  </a:cubicBezTo>
                  <a:lnTo>
                    <a:pt x="192429" y="30305"/>
                  </a:lnTo>
                  <a:cubicBezTo>
                    <a:pt x="192429" y="13153"/>
                    <a:pt x="205602" y="0"/>
                    <a:pt x="222780" y="0"/>
                  </a:cubicBezTo>
                  <a:close/>
                </a:path>
              </a:pathLst>
            </a:custGeom>
            <a:solidFill>
              <a:sysClr val="window" lastClr="FFFFFF"/>
            </a:solidFill>
            <a:ln>
              <a:noFill/>
            </a:ln>
          </p:spPr>
        </p:sp>
        <p:sp>
          <p:nvSpPr>
            <p:cNvPr id="163" name="door_205902"/>
            <p:cNvSpPr>
              <a:spLocks noChangeAspect="1"/>
            </p:cNvSpPr>
            <p:nvPr/>
          </p:nvSpPr>
          <p:spPr bwMode="auto">
            <a:xfrm>
              <a:off x="4825013" y="5990307"/>
              <a:ext cx="299054" cy="291135"/>
            </a:xfrm>
            <a:custGeom>
              <a:avLst/>
              <a:gdLst>
                <a:gd name="connsiteX0" fmla="*/ 250648 w 607639"/>
                <a:gd name="connsiteY0" fmla="*/ 250296 h 591550"/>
                <a:gd name="connsiteX1" fmla="*/ 296233 w 607639"/>
                <a:gd name="connsiteY1" fmla="*/ 250296 h 591550"/>
                <a:gd name="connsiteX2" fmla="*/ 296233 w 607639"/>
                <a:gd name="connsiteY2" fmla="*/ 341255 h 591550"/>
                <a:gd name="connsiteX3" fmla="*/ 250648 w 607639"/>
                <a:gd name="connsiteY3" fmla="*/ 341255 h 591550"/>
                <a:gd name="connsiteX4" fmla="*/ 524063 w 607639"/>
                <a:gd name="connsiteY4" fmla="*/ 48526 h 591550"/>
                <a:gd name="connsiteX5" fmla="*/ 205068 w 607639"/>
                <a:gd name="connsiteY5" fmla="*/ 88341 h 591550"/>
                <a:gd name="connsiteX6" fmla="*/ 205068 w 607639"/>
                <a:gd name="connsiteY6" fmla="*/ 503209 h 591550"/>
                <a:gd name="connsiteX7" fmla="*/ 524063 w 607639"/>
                <a:gd name="connsiteY7" fmla="*/ 543024 h 591550"/>
                <a:gd name="connsiteX8" fmla="*/ 83576 w 607639"/>
                <a:gd name="connsiteY8" fmla="*/ 45504 h 591550"/>
                <a:gd name="connsiteX9" fmla="*/ 83576 w 607639"/>
                <a:gd name="connsiteY9" fmla="*/ 546046 h 591550"/>
                <a:gd name="connsiteX10" fmla="*/ 180859 w 607639"/>
                <a:gd name="connsiteY10" fmla="*/ 546046 h 591550"/>
                <a:gd name="connsiteX11" fmla="*/ 159497 w 607639"/>
                <a:gd name="connsiteY11" fmla="*/ 543380 h 591550"/>
                <a:gd name="connsiteX12" fmla="*/ 159497 w 607639"/>
                <a:gd name="connsiteY12" fmla="*/ 48170 h 591550"/>
                <a:gd name="connsiteX13" fmla="*/ 180859 w 607639"/>
                <a:gd name="connsiteY13" fmla="*/ 45504 h 591550"/>
                <a:gd name="connsiteX14" fmla="*/ 38005 w 607639"/>
                <a:gd name="connsiteY14" fmla="*/ 0 h 591550"/>
                <a:gd name="connsiteX15" fmla="*/ 569634 w 607639"/>
                <a:gd name="connsiteY15" fmla="*/ 0 h 591550"/>
                <a:gd name="connsiteX16" fmla="*/ 569634 w 607639"/>
                <a:gd name="connsiteY16" fmla="*/ 546046 h 591550"/>
                <a:gd name="connsiteX17" fmla="*/ 607639 w 607639"/>
                <a:gd name="connsiteY17" fmla="*/ 546046 h 591550"/>
                <a:gd name="connsiteX18" fmla="*/ 607639 w 607639"/>
                <a:gd name="connsiteY18" fmla="*/ 591550 h 591550"/>
                <a:gd name="connsiteX19" fmla="*/ 569634 w 607639"/>
                <a:gd name="connsiteY19" fmla="*/ 591550 h 591550"/>
                <a:gd name="connsiteX20" fmla="*/ 38005 w 607639"/>
                <a:gd name="connsiteY20" fmla="*/ 591550 h 591550"/>
                <a:gd name="connsiteX21" fmla="*/ 0 w 607639"/>
                <a:gd name="connsiteY21" fmla="*/ 591550 h 591550"/>
                <a:gd name="connsiteX22" fmla="*/ 0 w 607639"/>
                <a:gd name="connsiteY22" fmla="*/ 546046 h 591550"/>
                <a:gd name="connsiteX23" fmla="*/ 38005 w 607639"/>
                <a:gd name="connsiteY23" fmla="*/ 546046 h 591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7639" h="591550">
                  <a:moveTo>
                    <a:pt x="250648" y="250296"/>
                  </a:moveTo>
                  <a:lnTo>
                    <a:pt x="296233" y="250296"/>
                  </a:lnTo>
                  <a:lnTo>
                    <a:pt x="296233" y="341255"/>
                  </a:lnTo>
                  <a:lnTo>
                    <a:pt x="250648" y="341255"/>
                  </a:lnTo>
                  <a:close/>
                  <a:moveTo>
                    <a:pt x="524063" y="48526"/>
                  </a:moveTo>
                  <a:lnTo>
                    <a:pt x="205068" y="88341"/>
                  </a:lnTo>
                  <a:lnTo>
                    <a:pt x="205068" y="503209"/>
                  </a:lnTo>
                  <a:lnTo>
                    <a:pt x="524063" y="543024"/>
                  </a:lnTo>
                  <a:close/>
                  <a:moveTo>
                    <a:pt x="83576" y="45504"/>
                  </a:moveTo>
                  <a:lnTo>
                    <a:pt x="83576" y="546046"/>
                  </a:lnTo>
                  <a:lnTo>
                    <a:pt x="180859" y="546046"/>
                  </a:lnTo>
                  <a:lnTo>
                    <a:pt x="159497" y="543380"/>
                  </a:lnTo>
                  <a:lnTo>
                    <a:pt x="159497" y="48170"/>
                  </a:lnTo>
                  <a:lnTo>
                    <a:pt x="180859" y="45504"/>
                  </a:lnTo>
                  <a:close/>
                  <a:moveTo>
                    <a:pt x="38005" y="0"/>
                  </a:moveTo>
                  <a:lnTo>
                    <a:pt x="569634" y="0"/>
                  </a:lnTo>
                  <a:lnTo>
                    <a:pt x="569634" y="546046"/>
                  </a:lnTo>
                  <a:lnTo>
                    <a:pt x="607639" y="546046"/>
                  </a:lnTo>
                  <a:lnTo>
                    <a:pt x="607639" y="591550"/>
                  </a:lnTo>
                  <a:lnTo>
                    <a:pt x="569634" y="591550"/>
                  </a:lnTo>
                  <a:lnTo>
                    <a:pt x="38005" y="591550"/>
                  </a:lnTo>
                  <a:lnTo>
                    <a:pt x="0" y="591550"/>
                  </a:lnTo>
                  <a:lnTo>
                    <a:pt x="0" y="546046"/>
                  </a:lnTo>
                  <a:lnTo>
                    <a:pt x="38005" y="546046"/>
                  </a:lnTo>
                  <a:close/>
                </a:path>
              </a:pathLst>
            </a:custGeom>
            <a:solidFill>
              <a:sysClr val="window" lastClr="FFFFFF"/>
            </a:solidFill>
            <a:ln>
              <a:noFill/>
            </a:ln>
          </p:spPr>
        </p:sp>
        <p:sp>
          <p:nvSpPr>
            <p:cNvPr id="164" name="矩形 163"/>
            <p:cNvSpPr/>
            <p:nvPr/>
          </p:nvSpPr>
          <p:spPr>
            <a:xfrm>
              <a:off x="9575002" y="5533877"/>
              <a:ext cx="1069975" cy="260350"/>
            </a:xfrm>
            <a:prstGeom prst="rect">
              <a:avLst/>
            </a:prstGeom>
          </p:spPr>
          <p:txBody>
            <a:bodyPr wrap="square">
              <a:spAutoFit/>
            </a:bodyPr>
            <a:lstStyle/>
            <a:p>
              <a:pPr marL="0" marR="0" lvl="1" indent="0" algn="ctr" defTabSz="855980" eaLnBrk="0" fontAlgn="base" latinLnBrk="0" hangingPunct="0">
                <a:lnSpc>
                  <a:spcPct val="100000"/>
                </a:lnSpc>
                <a:spcBef>
                  <a:spcPct val="0"/>
                </a:spcBef>
                <a:spcAft>
                  <a:spcPct val="0"/>
                </a:spcAft>
                <a:buClrTx/>
                <a:buSzTx/>
                <a:buFontTx/>
                <a:buNone/>
                <a:defRPr/>
              </a:pPr>
              <a:r>
                <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rPr>
                <a:t>报表模块</a:t>
              </a:r>
              <a:endPar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43" name="矩形 42"/>
            <p:cNvSpPr/>
            <p:nvPr/>
          </p:nvSpPr>
          <p:spPr>
            <a:xfrm>
              <a:off x="8129107" y="5794786"/>
              <a:ext cx="1292860" cy="759460"/>
            </a:xfrm>
            <a:prstGeom prst="rect">
              <a:avLst/>
            </a:prstGeom>
            <a:noFill/>
            <a:ln w="12700" cap="flat" cmpd="sng" algn="ctr">
              <a:solidFill>
                <a:srgbClr val="5B9BD5">
                  <a:lumMod val="75000"/>
                </a:srgbClr>
              </a:solidFill>
              <a:prstDash val="dash"/>
              <a:miter lim="800000"/>
            </a:ln>
            <a:effectLst/>
          </p:spPr>
          <p:txBody>
            <a:bodyPr rtlCol="0" anchor="ctr"/>
            <a:lstStyle/>
            <a:p>
              <a:pPr marL="0" marR="0" lvl="0" indent="0" algn="ctr" defTabSz="855980" eaLnBrk="0" fontAlgn="base" latinLnBrk="0" hangingPunct="0">
                <a:lnSpc>
                  <a:spcPct val="100000"/>
                </a:lnSpc>
                <a:spcBef>
                  <a:spcPct val="0"/>
                </a:spcBef>
                <a:spcAft>
                  <a:spcPct val="0"/>
                </a:spcAft>
                <a:buClrTx/>
                <a:buSzTx/>
                <a:buFontTx/>
                <a:buNone/>
                <a:defRPr/>
              </a:pPr>
              <a:endParaRPr kumimoji="0" lang="zh-CN" altLang="en-US" sz="1685" b="0" i="0" u="none" strike="noStrike" kern="0" cap="none" spc="0" normalizeH="0" baseline="0" noProof="0" smtClean="0">
                <a:ln>
                  <a:noFill/>
                </a:ln>
                <a:solidFill>
                  <a:prstClr val="white"/>
                </a:solidFill>
                <a:effectLst/>
                <a:uLnTx/>
                <a:uFillTx/>
              </a:endParaRPr>
            </a:p>
          </p:txBody>
        </p:sp>
        <p:sp>
          <p:nvSpPr>
            <p:cNvPr id="44" name="矩形 43"/>
            <p:cNvSpPr/>
            <p:nvPr/>
          </p:nvSpPr>
          <p:spPr>
            <a:xfrm>
              <a:off x="8129107" y="5543326"/>
              <a:ext cx="1172845" cy="260350"/>
            </a:xfrm>
            <a:prstGeom prst="rect">
              <a:avLst/>
            </a:prstGeom>
          </p:spPr>
          <p:txBody>
            <a:bodyPr wrap="square">
              <a:spAutoFit/>
            </a:bodyPr>
            <a:lstStyle/>
            <a:p>
              <a:pPr marL="0" marR="0" lvl="1" indent="0" algn="ctr" defTabSz="855980" eaLnBrk="0" fontAlgn="base" latinLnBrk="0" hangingPunct="0">
                <a:lnSpc>
                  <a:spcPct val="100000"/>
                </a:lnSpc>
                <a:spcBef>
                  <a:spcPct val="0"/>
                </a:spcBef>
                <a:spcAft>
                  <a:spcPct val="0"/>
                </a:spcAft>
                <a:buClrTx/>
                <a:buSzTx/>
                <a:buFontTx/>
                <a:buNone/>
                <a:defRPr/>
              </a:pPr>
              <a:r>
                <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rPr>
                <a:t>消息</a:t>
              </a:r>
              <a:r>
                <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rPr>
                <a:t>模块</a:t>
              </a:r>
              <a:endPar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45" name="矩形 44"/>
            <p:cNvSpPr/>
            <p:nvPr/>
          </p:nvSpPr>
          <p:spPr>
            <a:xfrm>
              <a:off x="10742553" y="5794227"/>
              <a:ext cx="1080135" cy="759460"/>
            </a:xfrm>
            <a:prstGeom prst="rect">
              <a:avLst/>
            </a:prstGeom>
            <a:noFill/>
            <a:ln w="12700" cap="flat" cmpd="sng" algn="ctr">
              <a:solidFill>
                <a:srgbClr val="5B9BD5">
                  <a:lumMod val="75000"/>
                </a:srgbClr>
              </a:solidFill>
              <a:prstDash val="dash"/>
              <a:miter lim="800000"/>
            </a:ln>
            <a:effectLst/>
          </p:spPr>
          <p:txBody>
            <a:bodyPr rtlCol="0" anchor="ctr"/>
            <a:lstStyle/>
            <a:p>
              <a:pPr marL="0" marR="0" lvl="0" indent="0" algn="ctr" defTabSz="855980" eaLnBrk="0" fontAlgn="base" latinLnBrk="0" hangingPunct="0">
                <a:lnSpc>
                  <a:spcPct val="100000"/>
                </a:lnSpc>
                <a:spcBef>
                  <a:spcPct val="0"/>
                </a:spcBef>
                <a:spcAft>
                  <a:spcPct val="0"/>
                </a:spcAft>
                <a:buClrTx/>
                <a:buSzTx/>
                <a:buFontTx/>
                <a:buNone/>
                <a:defRPr/>
              </a:pPr>
              <a:endParaRPr kumimoji="0" lang="zh-CN" altLang="en-US" sz="1685" b="0" i="0" u="none" strike="noStrike" kern="0" cap="none" spc="0" normalizeH="0" baseline="0" noProof="0" smtClean="0">
                <a:ln>
                  <a:noFill/>
                </a:ln>
                <a:solidFill>
                  <a:prstClr val="white"/>
                </a:solidFill>
                <a:effectLst/>
                <a:uLnTx/>
                <a:uFillTx/>
              </a:endParaRPr>
            </a:p>
          </p:txBody>
        </p:sp>
        <p:sp>
          <p:nvSpPr>
            <p:cNvPr id="46" name="矩形 45"/>
            <p:cNvSpPr/>
            <p:nvPr/>
          </p:nvSpPr>
          <p:spPr>
            <a:xfrm>
              <a:off x="10742132" y="5533801"/>
              <a:ext cx="1070610" cy="260350"/>
            </a:xfrm>
            <a:prstGeom prst="rect">
              <a:avLst/>
            </a:prstGeom>
          </p:spPr>
          <p:txBody>
            <a:bodyPr wrap="square">
              <a:spAutoFit/>
            </a:bodyPr>
            <a:lstStyle/>
            <a:p>
              <a:pPr marL="0" marR="0" lvl="1" indent="0" algn="ctr" defTabSz="855980" eaLnBrk="0" fontAlgn="base" latinLnBrk="0" hangingPunct="0">
                <a:lnSpc>
                  <a:spcPct val="100000"/>
                </a:lnSpc>
                <a:spcBef>
                  <a:spcPct val="0"/>
                </a:spcBef>
                <a:spcAft>
                  <a:spcPct val="0"/>
                </a:spcAft>
                <a:buClrTx/>
                <a:buSzTx/>
                <a:buFontTx/>
                <a:buNone/>
                <a:defRPr/>
              </a:pPr>
              <a:r>
                <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rPr>
                <a:t>风控模块</a:t>
              </a:r>
              <a:endPar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47" name="矩形 46"/>
            <p:cNvSpPr/>
            <p:nvPr/>
          </p:nvSpPr>
          <p:spPr>
            <a:xfrm>
              <a:off x="6718137" y="5543326"/>
              <a:ext cx="1330960" cy="260350"/>
            </a:xfrm>
            <a:prstGeom prst="rect">
              <a:avLst/>
            </a:prstGeom>
          </p:spPr>
          <p:txBody>
            <a:bodyPr wrap="square">
              <a:spAutoFit/>
            </a:bodyPr>
            <a:lstStyle/>
            <a:p>
              <a:pPr marL="0" marR="0" lvl="1" indent="0" algn="ctr" defTabSz="855980" eaLnBrk="0" fontAlgn="base" latinLnBrk="0" hangingPunct="0">
                <a:lnSpc>
                  <a:spcPct val="100000"/>
                </a:lnSpc>
                <a:spcBef>
                  <a:spcPct val="0"/>
                </a:spcBef>
                <a:spcAft>
                  <a:spcPct val="0"/>
                </a:spcAft>
                <a:buClrTx/>
                <a:buSzTx/>
                <a:buFontTx/>
                <a:buNone/>
                <a:defRPr/>
              </a:pPr>
              <a:r>
                <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rPr>
                <a:t>物流模块</a:t>
              </a:r>
              <a:endParaRPr kumimoji="0" lang="zh-CN" altLang="en-US" sz="1100" b="1" i="0" u="none" strike="noStrike" kern="0" cap="none" spc="0" normalizeH="0" baseline="0" noProof="0" dirty="0" smtClean="0">
                <a:ln>
                  <a:noFill/>
                </a:ln>
                <a:solidFill>
                  <a:prstClr val="white"/>
                </a:solidFill>
                <a:effectLst/>
                <a:uLnTx/>
                <a:uFillTx/>
                <a:latin typeface="微软雅黑" panose="020B0503020204020204" pitchFamily="34" charset="-122"/>
                <a:ea typeface="微软雅黑" panose="020B0503020204020204" pitchFamily="34" charset="-122"/>
              </a:endParaRPr>
            </a:p>
          </p:txBody>
        </p:sp>
        <p:sp>
          <p:nvSpPr>
            <p:cNvPr id="48" name="矩形 47"/>
            <p:cNvSpPr/>
            <p:nvPr/>
          </p:nvSpPr>
          <p:spPr>
            <a:xfrm>
              <a:off x="6718137" y="5794786"/>
              <a:ext cx="1330960" cy="759460"/>
            </a:xfrm>
            <a:prstGeom prst="rect">
              <a:avLst/>
            </a:prstGeom>
            <a:noFill/>
            <a:ln w="12700" cap="flat" cmpd="sng" algn="ctr">
              <a:solidFill>
                <a:srgbClr val="5B9BD5">
                  <a:lumMod val="75000"/>
                </a:srgbClr>
              </a:solidFill>
              <a:prstDash val="dash"/>
              <a:miter lim="800000"/>
            </a:ln>
            <a:effectLst/>
          </p:spPr>
          <p:txBody>
            <a:bodyPr rtlCol="0" anchor="ctr"/>
            <a:lstStyle/>
            <a:p>
              <a:pPr marL="0" marR="0" lvl="0" indent="0" algn="ctr" defTabSz="855980" eaLnBrk="0" fontAlgn="base" latinLnBrk="0" hangingPunct="0">
                <a:lnSpc>
                  <a:spcPct val="100000"/>
                </a:lnSpc>
                <a:spcBef>
                  <a:spcPct val="0"/>
                </a:spcBef>
                <a:spcAft>
                  <a:spcPct val="0"/>
                </a:spcAft>
                <a:buClrTx/>
                <a:buSzTx/>
                <a:buFontTx/>
                <a:buNone/>
                <a:defRPr/>
              </a:pPr>
              <a:endParaRPr kumimoji="0" lang="zh-CN" altLang="en-US" sz="1685" b="0" i="0" u="none" strike="noStrike" kern="0" cap="none" spc="0" normalizeH="0" baseline="0" noProof="0" smtClean="0">
                <a:ln>
                  <a:noFill/>
                </a:ln>
                <a:solidFill>
                  <a:prstClr val="white"/>
                </a:solidFill>
                <a:effectLst/>
                <a:uLnTx/>
                <a:uFillTx/>
              </a:endParaRPr>
            </a:p>
          </p:txBody>
        </p:sp>
      </p:grpSp>
      <p:sp>
        <p:nvSpPr>
          <p:cNvPr id="168" name="上箭头 167"/>
          <p:cNvSpPr/>
          <p:nvPr/>
        </p:nvSpPr>
        <p:spPr>
          <a:xfrm>
            <a:off x="5812790" y="4723130"/>
            <a:ext cx="424180" cy="307975"/>
          </a:xfrm>
          <a:prstGeom prst="upArrow">
            <a:avLst/>
          </a:prstGeom>
          <a:gradFill rotWithShape="1">
            <a:gsLst>
              <a:gs pos="0">
                <a:srgbClr val="5B9BD5">
                  <a:satMod val="103000"/>
                  <a:lumMod val="102000"/>
                  <a:tint val="94000"/>
                </a:srgbClr>
              </a:gs>
              <a:gs pos="50000">
                <a:srgbClr val="5B9BD5">
                  <a:satMod val="110000"/>
                  <a:lumMod val="100000"/>
                  <a:shade val="100000"/>
                </a:srgbClr>
              </a:gs>
              <a:gs pos="100000">
                <a:srgbClr val="5B9BD5">
                  <a:lumMod val="99000"/>
                  <a:satMod val="120000"/>
                  <a:shade val="78000"/>
                </a:srgbClr>
              </a:gs>
            </a:gsLst>
            <a:lin ang="5400000" scaled="0"/>
          </a:gradFill>
          <a:ln w="6350" cap="flat" cmpd="sng" algn="ctr">
            <a:solidFill>
              <a:srgbClr val="5B9BD5"/>
            </a:solidFill>
            <a:prstDash val="solid"/>
            <a:miter lim="800000"/>
          </a:ln>
          <a:effectLst/>
        </p:spPr>
        <p:txBody>
          <a:bodyPr rtlCol="0" anchor="ctr"/>
          <a:lstStyle/>
          <a:p>
            <a:pPr marL="0" marR="0" lvl="0" indent="0" algn="ctr" defTabSz="855980" eaLnBrk="0" fontAlgn="base" latinLnBrk="0" hangingPunct="0">
              <a:lnSpc>
                <a:spcPct val="100000"/>
              </a:lnSpc>
              <a:spcBef>
                <a:spcPct val="0"/>
              </a:spcBef>
              <a:spcAft>
                <a:spcPct val="0"/>
              </a:spcAft>
              <a:buClrTx/>
              <a:buSzTx/>
              <a:buFontTx/>
              <a:buNone/>
              <a:defRPr/>
            </a:pPr>
            <a:endParaRPr kumimoji="0" lang="zh-CN" altLang="en-US" sz="900" b="0" i="0" u="none" strike="noStrike" kern="0" cap="none" spc="0" normalizeH="0" baseline="0" noProof="0" smtClean="0">
              <a:ln>
                <a:noFill/>
              </a:ln>
              <a:solidFill>
                <a:prstClr val="white"/>
              </a:solidFill>
              <a:effectLst/>
              <a:uLnTx/>
              <a:uFillTx/>
            </a:endParaRPr>
          </a:p>
        </p:txBody>
      </p:sp>
      <p:sp>
        <p:nvSpPr>
          <p:cNvPr id="172" name="上箭头 171"/>
          <p:cNvSpPr/>
          <p:nvPr/>
        </p:nvSpPr>
        <p:spPr>
          <a:xfrm>
            <a:off x="5812790" y="3098165"/>
            <a:ext cx="424180" cy="307975"/>
          </a:xfrm>
          <a:prstGeom prst="upArrow">
            <a:avLst/>
          </a:prstGeom>
          <a:gradFill rotWithShape="1">
            <a:gsLst>
              <a:gs pos="0">
                <a:srgbClr val="5B9BD5">
                  <a:satMod val="103000"/>
                  <a:lumMod val="102000"/>
                  <a:tint val="94000"/>
                </a:srgbClr>
              </a:gs>
              <a:gs pos="50000">
                <a:srgbClr val="5B9BD5">
                  <a:satMod val="110000"/>
                  <a:lumMod val="100000"/>
                  <a:shade val="100000"/>
                </a:srgbClr>
              </a:gs>
              <a:gs pos="100000">
                <a:srgbClr val="5B9BD5">
                  <a:lumMod val="99000"/>
                  <a:satMod val="120000"/>
                  <a:shade val="78000"/>
                </a:srgbClr>
              </a:gs>
            </a:gsLst>
            <a:lin ang="5400000" scaled="0"/>
          </a:gradFill>
          <a:ln w="6350" cap="flat" cmpd="sng" algn="ctr">
            <a:solidFill>
              <a:srgbClr val="5B9BD5"/>
            </a:solidFill>
            <a:prstDash val="solid"/>
            <a:miter lim="800000"/>
          </a:ln>
          <a:effectLst/>
        </p:spPr>
        <p:txBody>
          <a:bodyPr rtlCol="0" anchor="ctr"/>
          <a:lstStyle/>
          <a:p>
            <a:pPr marL="0" marR="0" lvl="0" indent="0" algn="ctr" defTabSz="855980" eaLnBrk="0" fontAlgn="base" latinLnBrk="0" hangingPunct="0">
              <a:lnSpc>
                <a:spcPct val="100000"/>
              </a:lnSpc>
              <a:spcBef>
                <a:spcPct val="0"/>
              </a:spcBef>
              <a:spcAft>
                <a:spcPct val="0"/>
              </a:spcAft>
              <a:buClrTx/>
              <a:buSzTx/>
              <a:buFontTx/>
              <a:buNone/>
              <a:defRPr/>
            </a:pPr>
            <a:endParaRPr kumimoji="0" lang="zh-CN" altLang="en-US" sz="900" b="0" i="0" u="none" strike="noStrike" kern="0" cap="none" spc="0" normalizeH="0" baseline="0" noProof="0" smtClean="0">
              <a:ln>
                <a:noFill/>
              </a:ln>
              <a:solidFill>
                <a:prstClr val="white"/>
              </a:solidFill>
              <a:effectLst/>
              <a:uLnTx/>
              <a:uFillTx/>
            </a:endParaRPr>
          </a:p>
        </p:txBody>
      </p:sp>
      <p:grpSp>
        <p:nvGrpSpPr>
          <p:cNvPr id="187" name="组合 186"/>
          <p:cNvGrpSpPr/>
          <p:nvPr/>
        </p:nvGrpSpPr>
        <p:grpSpPr>
          <a:xfrm>
            <a:off x="960755" y="5275580"/>
            <a:ext cx="894715" cy="1283970"/>
            <a:chOff x="1091735" y="3258024"/>
            <a:chExt cx="894520" cy="1283919"/>
          </a:xfrm>
        </p:grpSpPr>
        <p:sp>
          <p:nvSpPr>
            <p:cNvPr id="225" name="矩形 224"/>
            <p:cNvSpPr/>
            <p:nvPr/>
          </p:nvSpPr>
          <p:spPr>
            <a:xfrm>
              <a:off x="1113287" y="3258024"/>
              <a:ext cx="843407"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a:solidFill>
                    <a:prstClr val="white"/>
                  </a:solidFill>
                  <a:latin typeface="微软雅黑" panose="020B0503020204020204" pitchFamily="34" charset="-122"/>
                  <a:ea typeface="微软雅黑" panose="020B0503020204020204" pitchFamily="34" charset="-122"/>
                </a:rPr>
                <a:t>用户数据</a:t>
              </a:r>
              <a:endParaRPr lang="zh-CN" altLang="en-US" sz="1100" b="1" kern="0">
                <a:solidFill>
                  <a:prstClr val="white"/>
                </a:solidFill>
                <a:latin typeface="微软雅黑" panose="020B0503020204020204" pitchFamily="34" charset="-122"/>
                <a:ea typeface="微软雅黑" panose="020B0503020204020204" pitchFamily="34" charset="-122"/>
              </a:endParaRPr>
            </a:p>
          </p:txBody>
        </p:sp>
        <p:sp>
          <p:nvSpPr>
            <p:cNvPr id="226" name="Oval 145"/>
            <p:cNvSpPr>
              <a:spLocks noChangeArrowheads="1"/>
            </p:cNvSpPr>
            <p:nvPr/>
          </p:nvSpPr>
          <p:spPr bwMode="auto">
            <a:xfrm>
              <a:off x="1091735" y="3647423"/>
              <a:ext cx="894520" cy="894520"/>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sp>
          <p:nvSpPr>
            <p:cNvPr id="227" name="management-group_71041"/>
            <p:cNvSpPr>
              <a:spLocks noChangeAspect="1"/>
            </p:cNvSpPr>
            <p:nvPr/>
          </p:nvSpPr>
          <p:spPr bwMode="auto">
            <a:xfrm>
              <a:off x="1262688" y="3796821"/>
              <a:ext cx="552614" cy="609685"/>
            </a:xfrm>
            <a:custGeom>
              <a:avLst/>
              <a:gdLst>
                <a:gd name="connsiteX0" fmla="*/ 297355 w 550057"/>
                <a:gd name="connsiteY0" fmla="*/ 206605 h 606863"/>
                <a:gd name="connsiteX1" fmla="*/ 288679 w 550057"/>
                <a:gd name="connsiteY1" fmla="*/ 209669 h 606863"/>
                <a:gd name="connsiteX2" fmla="*/ 285716 w 550057"/>
                <a:gd name="connsiteY2" fmla="*/ 213155 h 606863"/>
                <a:gd name="connsiteX3" fmla="*/ 285716 w 550057"/>
                <a:gd name="connsiteY3" fmla="*/ 222028 h 606863"/>
                <a:gd name="connsiteX4" fmla="*/ 284340 w 550057"/>
                <a:gd name="connsiteY4" fmla="*/ 222979 h 606863"/>
                <a:gd name="connsiteX5" fmla="*/ 283494 w 550057"/>
                <a:gd name="connsiteY5" fmla="*/ 225726 h 606863"/>
                <a:gd name="connsiteX6" fmla="*/ 285399 w 550057"/>
                <a:gd name="connsiteY6" fmla="*/ 244635 h 606863"/>
                <a:gd name="connsiteX7" fmla="*/ 287938 w 550057"/>
                <a:gd name="connsiteY7" fmla="*/ 247804 h 606863"/>
                <a:gd name="connsiteX8" fmla="*/ 288996 w 550057"/>
                <a:gd name="connsiteY8" fmla="*/ 247909 h 606863"/>
                <a:gd name="connsiteX9" fmla="*/ 291853 w 550057"/>
                <a:gd name="connsiteY9" fmla="*/ 246430 h 606863"/>
                <a:gd name="connsiteX10" fmla="*/ 301800 w 550057"/>
                <a:gd name="connsiteY10" fmla="*/ 233120 h 606863"/>
                <a:gd name="connsiteX11" fmla="*/ 302540 w 550057"/>
                <a:gd name="connsiteY11" fmla="*/ 231007 h 606863"/>
                <a:gd name="connsiteX12" fmla="*/ 302540 w 550057"/>
                <a:gd name="connsiteY12" fmla="*/ 209669 h 606863"/>
                <a:gd name="connsiteX13" fmla="*/ 300847 w 550057"/>
                <a:gd name="connsiteY13" fmla="*/ 206711 h 606863"/>
                <a:gd name="connsiteX14" fmla="*/ 297355 w 550057"/>
                <a:gd name="connsiteY14" fmla="*/ 206605 h 606863"/>
                <a:gd name="connsiteX15" fmla="*/ 248576 w 550057"/>
                <a:gd name="connsiteY15" fmla="*/ 206605 h 606863"/>
                <a:gd name="connsiteX16" fmla="*/ 246883 w 550057"/>
                <a:gd name="connsiteY16" fmla="*/ 209669 h 606863"/>
                <a:gd name="connsiteX17" fmla="*/ 246883 w 550057"/>
                <a:gd name="connsiteY17" fmla="*/ 231007 h 606863"/>
                <a:gd name="connsiteX18" fmla="*/ 247518 w 550057"/>
                <a:gd name="connsiteY18" fmla="*/ 233120 h 606863"/>
                <a:gd name="connsiteX19" fmla="*/ 257570 w 550057"/>
                <a:gd name="connsiteY19" fmla="*/ 246430 h 606863"/>
                <a:gd name="connsiteX20" fmla="*/ 260427 w 550057"/>
                <a:gd name="connsiteY20" fmla="*/ 247909 h 606863"/>
                <a:gd name="connsiteX21" fmla="*/ 261379 w 550057"/>
                <a:gd name="connsiteY21" fmla="*/ 247804 h 606863"/>
                <a:gd name="connsiteX22" fmla="*/ 264025 w 550057"/>
                <a:gd name="connsiteY22" fmla="*/ 244740 h 606863"/>
                <a:gd name="connsiteX23" fmla="*/ 265929 w 550057"/>
                <a:gd name="connsiteY23" fmla="*/ 225726 h 606863"/>
                <a:gd name="connsiteX24" fmla="*/ 265083 w 550057"/>
                <a:gd name="connsiteY24" fmla="*/ 222979 h 606863"/>
                <a:gd name="connsiteX25" fmla="*/ 263707 w 550057"/>
                <a:gd name="connsiteY25" fmla="*/ 222028 h 606863"/>
                <a:gd name="connsiteX26" fmla="*/ 263707 w 550057"/>
                <a:gd name="connsiteY26" fmla="*/ 213155 h 606863"/>
                <a:gd name="connsiteX27" fmla="*/ 260744 w 550057"/>
                <a:gd name="connsiteY27" fmla="*/ 209669 h 606863"/>
                <a:gd name="connsiteX28" fmla="*/ 252068 w 550057"/>
                <a:gd name="connsiteY28" fmla="*/ 206605 h 606863"/>
                <a:gd name="connsiteX29" fmla="*/ 248576 w 550057"/>
                <a:gd name="connsiteY29" fmla="*/ 206605 h 606863"/>
                <a:gd name="connsiteX30" fmla="*/ 468069 w 550057"/>
                <a:gd name="connsiteY30" fmla="*/ 163611 h 606863"/>
                <a:gd name="connsiteX31" fmla="*/ 459394 w 550057"/>
                <a:gd name="connsiteY31" fmla="*/ 166674 h 606863"/>
                <a:gd name="connsiteX32" fmla="*/ 456432 w 550057"/>
                <a:gd name="connsiteY32" fmla="*/ 170159 h 606863"/>
                <a:gd name="connsiteX33" fmla="*/ 456432 w 550057"/>
                <a:gd name="connsiteY33" fmla="*/ 179137 h 606863"/>
                <a:gd name="connsiteX34" fmla="*/ 455056 w 550057"/>
                <a:gd name="connsiteY34" fmla="*/ 179982 h 606863"/>
                <a:gd name="connsiteX35" fmla="*/ 454210 w 550057"/>
                <a:gd name="connsiteY35" fmla="*/ 182729 h 606863"/>
                <a:gd name="connsiteX36" fmla="*/ 456114 w 550057"/>
                <a:gd name="connsiteY36" fmla="*/ 201741 h 606863"/>
                <a:gd name="connsiteX37" fmla="*/ 458759 w 550057"/>
                <a:gd name="connsiteY37" fmla="*/ 204804 h 606863"/>
                <a:gd name="connsiteX38" fmla="*/ 459711 w 550057"/>
                <a:gd name="connsiteY38" fmla="*/ 204909 h 606863"/>
                <a:gd name="connsiteX39" fmla="*/ 462568 w 550057"/>
                <a:gd name="connsiteY39" fmla="*/ 203536 h 606863"/>
                <a:gd name="connsiteX40" fmla="*/ 472512 w 550057"/>
                <a:gd name="connsiteY40" fmla="*/ 190228 h 606863"/>
                <a:gd name="connsiteX41" fmla="*/ 473253 w 550057"/>
                <a:gd name="connsiteY41" fmla="*/ 188115 h 606863"/>
                <a:gd name="connsiteX42" fmla="*/ 473253 w 550057"/>
                <a:gd name="connsiteY42" fmla="*/ 166779 h 606863"/>
                <a:gd name="connsiteX43" fmla="*/ 471560 w 550057"/>
                <a:gd name="connsiteY43" fmla="*/ 163716 h 606863"/>
                <a:gd name="connsiteX44" fmla="*/ 468069 w 550057"/>
                <a:gd name="connsiteY44" fmla="*/ 163611 h 606863"/>
                <a:gd name="connsiteX45" fmla="*/ 422790 w 550057"/>
                <a:gd name="connsiteY45" fmla="*/ 163611 h 606863"/>
                <a:gd name="connsiteX46" fmla="*/ 419299 w 550057"/>
                <a:gd name="connsiteY46" fmla="*/ 163716 h 606863"/>
                <a:gd name="connsiteX47" fmla="*/ 417606 w 550057"/>
                <a:gd name="connsiteY47" fmla="*/ 166779 h 606863"/>
                <a:gd name="connsiteX48" fmla="*/ 417606 w 550057"/>
                <a:gd name="connsiteY48" fmla="*/ 188115 h 606863"/>
                <a:gd name="connsiteX49" fmla="*/ 418347 w 550057"/>
                <a:gd name="connsiteY49" fmla="*/ 190228 h 606863"/>
                <a:gd name="connsiteX50" fmla="*/ 428291 w 550057"/>
                <a:gd name="connsiteY50" fmla="*/ 203536 h 606863"/>
                <a:gd name="connsiteX51" fmla="*/ 431148 w 550057"/>
                <a:gd name="connsiteY51" fmla="*/ 204909 h 606863"/>
                <a:gd name="connsiteX52" fmla="*/ 432100 w 550057"/>
                <a:gd name="connsiteY52" fmla="*/ 204804 h 606863"/>
                <a:gd name="connsiteX53" fmla="*/ 434745 w 550057"/>
                <a:gd name="connsiteY53" fmla="*/ 201741 h 606863"/>
                <a:gd name="connsiteX54" fmla="*/ 436755 w 550057"/>
                <a:gd name="connsiteY54" fmla="*/ 182729 h 606863"/>
                <a:gd name="connsiteX55" fmla="*/ 435802 w 550057"/>
                <a:gd name="connsiteY55" fmla="*/ 179982 h 606863"/>
                <a:gd name="connsiteX56" fmla="*/ 434427 w 550057"/>
                <a:gd name="connsiteY56" fmla="*/ 179137 h 606863"/>
                <a:gd name="connsiteX57" fmla="*/ 434427 w 550057"/>
                <a:gd name="connsiteY57" fmla="*/ 170159 h 606863"/>
                <a:gd name="connsiteX58" fmla="*/ 431465 w 550057"/>
                <a:gd name="connsiteY58" fmla="*/ 166674 h 606863"/>
                <a:gd name="connsiteX59" fmla="*/ 422790 w 550057"/>
                <a:gd name="connsiteY59" fmla="*/ 163611 h 606863"/>
                <a:gd name="connsiteX60" fmla="*/ 126503 w 550057"/>
                <a:gd name="connsiteY60" fmla="*/ 163611 h 606863"/>
                <a:gd name="connsiteX61" fmla="*/ 117830 w 550057"/>
                <a:gd name="connsiteY61" fmla="*/ 166674 h 606863"/>
                <a:gd name="connsiteX62" fmla="*/ 114974 w 550057"/>
                <a:gd name="connsiteY62" fmla="*/ 170159 h 606863"/>
                <a:gd name="connsiteX63" fmla="*/ 114974 w 550057"/>
                <a:gd name="connsiteY63" fmla="*/ 179137 h 606863"/>
                <a:gd name="connsiteX64" fmla="*/ 113599 w 550057"/>
                <a:gd name="connsiteY64" fmla="*/ 179982 h 606863"/>
                <a:gd name="connsiteX65" fmla="*/ 112647 w 550057"/>
                <a:gd name="connsiteY65" fmla="*/ 182729 h 606863"/>
                <a:gd name="connsiteX66" fmla="*/ 114657 w 550057"/>
                <a:gd name="connsiteY66" fmla="*/ 201741 h 606863"/>
                <a:gd name="connsiteX67" fmla="*/ 117195 w 550057"/>
                <a:gd name="connsiteY67" fmla="*/ 204804 h 606863"/>
                <a:gd name="connsiteX68" fmla="*/ 118147 w 550057"/>
                <a:gd name="connsiteY68" fmla="*/ 204909 h 606863"/>
                <a:gd name="connsiteX69" fmla="*/ 121003 w 550057"/>
                <a:gd name="connsiteY69" fmla="*/ 203536 h 606863"/>
                <a:gd name="connsiteX70" fmla="*/ 131051 w 550057"/>
                <a:gd name="connsiteY70" fmla="*/ 190228 h 606863"/>
                <a:gd name="connsiteX71" fmla="*/ 131792 w 550057"/>
                <a:gd name="connsiteY71" fmla="*/ 188115 h 606863"/>
                <a:gd name="connsiteX72" fmla="*/ 131792 w 550057"/>
                <a:gd name="connsiteY72" fmla="*/ 166779 h 606863"/>
                <a:gd name="connsiteX73" fmla="*/ 130099 w 550057"/>
                <a:gd name="connsiteY73" fmla="*/ 163716 h 606863"/>
                <a:gd name="connsiteX74" fmla="*/ 126503 w 550057"/>
                <a:gd name="connsiteY74" fmla="*/ 163611 h 606863"/>
                <a:gd name="connsiteX75" fmla="*/ 81339 w 550057"/>
                <a:gd name="connsiteY75" fmla="*/ 163611 h 606863"/>
                <a:gd name="connsiteX76" fmla="*/ 77848 w 550057"/>
                <a:gd name="connsiteY76" fmla="*/ 163716 h 606863"/>
                <a:gd name="connsiteX77" fmla="*/ 76156 w 550057"/>
                <a:gd name="connsiteY77" fmla="*/ 166779 h 606863"/>
                <a:gd name="connsiteX78" fmla="*/ 76050 w 550057"/>
                <a:gd name="connsiteY78" fmla="*/ 188115 h 606863"/>
                <a:gd name="connsiteX79" fmla="*/ 76790 w 550057"/>
                <a:gd name="connsiteY79" fmla="*/ 190228 h 606863"/>
                <a:gd name="connsiteX80" fmla="*/ 86839 w 550057"/>
                <a:gd name="connsiteY80" fmla="*/ 203536 h 606863"/>
                <a:gd name="connsiteX81" fmla="*/ 89695 w 550057"/>
                <a:gd name="connsiteY81" fmla="*/ 204909 h 606863"/>
                <a:gd name="connsiteX82" fmla="*/ 90646 w 550057"/>
                <a:gd name="connsiteY82" fmla="*/ 204804 h 606863"/>
                <a:gd name="connsiteX83" fmla="*/ 93291 w 550057"/>
                <a:gd name="connsiteY83" fmla="*/ 201741 h 606863"/>
                <a:gd name="connsiteX84" fmla="*/ 95195 w 550057"/>
                <a:gd name="connsiteY84" fmla="*/ 182729 h 606863"/>
                <a:gd name="connsiteX85" fmla="*/ 94348 w 550057"/>
                <a:gd name="connsiteY85" fmla="*/ 179982 h 606863"/>
                <a:gd name="connsiteX86" fmla="*/ 92973 w 550057"/>
                <a:gd name="connsiteY86" fmla="*/ 179137 h 606863"/>
                <a:gd name="connsiteX87" fmla="*/ 92973 w 550057"/>
                <a:gd name="connsiteY87" fmla="*/ 170159 h 606863"/>
                <a:gd name="connsiteX88" fmla="*/ 90012 w 550057"/>
                <a:gd name="connsiteY88" fmla="*/ 166674 h 606863"/>
                <a:gd name="connsiteX89" fmla="*/ 81339 w 550057"/>
                <a:gd name="connsiteY89" fmla="*/ 163611 h 606863"/>
                <a:gd name="connsiteX90" fmla="*/ 257676 w 550057"/>
                <a:gd name="connsiteY90" fmla="*/ 110687 h 606863"/>
                <a:gd name="connsiteX91" fmla="*/ 232810 w 550057"/>
                <a:gd name="connsiteY91" fmla="*/ 117237 h 606863"/>
                <a:gd name="connsiteX92" fmla="*/ 230905 w 550057"/>
                <a:gd name="connsiteY92" fmla="*/ 120406 h 606863"/>
                <a:gd name="connsiteX93" fmla="*/ 230905 w 550057"/>
                <a:gd name="connsiteY93" fmla="*/ 126744 h 606863"/>
                <a:gd name="connsiteX94" fmla="*/ 229424 w 550057"/>
                <a:gd name="connsiteY94" fmla="*/ 126744 h 606863"/>
                <a:gd name="connsiteX95" fmla="*/ 225826 w 550057"/>
                <a:gd name="connsiteY95" fmla="*/ 130336 h 606863"/>
                <a:gd name="connsiteX96" fmla="*/ 225826 w 550057"/>
                <a:gd name="connsiteY96" fmla="*/ 136146 h 606863"/>
                <a:gd name="connsiteX97" fmla="*/ 227413 w 550057"/>
                <a:gd name="connsiteY97" fmla="*/ 139209 h 606863"/>
                <a:gd name="connsiteX98" fmla="*/ 230905 w 550057"/>
                <a:gd name="connsiteY98" fmla="*/ 141427 h 606863"/>
                <a:gd name="connsiteX99" fmla="*/ 231117 w 550057"/>
                <a:gd name="connsiteY99" fmla="*/ 142906 h 606863"/>
                <a:gd name="connsiteX100" fmla="*/ 243920 w 550057"/>
                <a:gd name="connsiteY100" fmla="*/ 172485 h 606863"/>
                <a:gd name="connsiteX101" fmla="*/ 265083 w 550057"/>
                <a:gd name="connsiteY101" fmla="*/ 190760 h 606863"/>
                <a:gd name="connsiteX102" fmla="*/ 284340 w 550057"/>
                <a:gd name="connsiteY102" fmla="*/ 190760 h 606863"/>
                <a:gd name="connsiteX103" fmla="*/ 305503 w 550057"/>
                <a:gd name="connsiteY103" fmla="*/ 172485 h 606863"/>
                <a:gd name="connsiteX104" fmla="*/ 318306 w 550057"/>
                <a:gd name="connsiteY104" fmla="*/ 142906 h 606863"/>
                <a:gd name="connsiteX105" fmla="*/ 318518 w 550057"/>
                <a:gd name="connsiteY105" fmla="*/ 141427 h 606863"/>
                <a:gd name="connsiteX106" fmla="*/ 321904 w 550057"/>
                <a:gd name="connsiteY106" fmla="*/ 139209 h 606863"/>
                <a:gd name="connsiteX107" fmla="*/ 323597 w 550057"/>
                <a:gd name="connsiteY107" fmla="*/ 136146 h 606863"/>
                <a:gd name="connsiteX108" fmla="*/ 323597 w 550057"/>
                <a:gd name="connsiteY108" fmla="*/ 130336 h 606863"/>
                <a:gd name="connsiteX109" fmla="*/ 319999 w 550057"/>
                <a:gd name="connsiteY109" fmla="*/ 126744 h 606863"/>
                <a:gd name="connsiteX110" fmla="*/ 318095 w 550057"/>
                <a:gd name="connsiteY110" fmla="*/ 126744 h 606863"/>
                <a:gd name="connsiteX111" fmla="*/ 316931 w 550057"/>
                <a:gd name="connsiteY111" fmla="*/ 125582 h 606863"/>
                <a:gd name="connsiteX112" fmla="*/ 313545 w 550057"/>
                <a:gd name="connsiteY112" fmla="*/ 125265 h 606863"/>
                <a:gd name="connsiteX113" fmla="*/ 299366 w 550057"/>
                <a:gd name="connsiteY113" fmla="*/ 128540 h 606863"/>
                <a:gd name="connsiteX114" fmla="*/ 277463 w 550057"/>
                <a:gd name="connsiteY114" fmla="*/ 118610 h 606863"/>
                <a:gd name="connsiteX115" fmla="*/ 257676 w 550057"/>
                <a:gd name="connsiteY115" fmla="*/ 110687 h 606863"/>
                <a:gd name="connsiteX116" fmla="*/ 428397 w 550057"/>
                <a:gd name="connsiteY116" fmla="*/ 67705 h 606863"/>
                <a:gd name="connsiteX117" fmla="*/ 403536 w 550057"/>
                <a:gd name="connsiteY117" fmla="*/ 74253 h 606863"/>
                <a:gd name="connsiteX118" fmla="*/ 401632 w 550057"/>
                <a:gd name="connsiteY118" fmla="*/ 77422 h 606863"/>
                <a:gd name="connsiteX119" fmla="*/ 401632 w 550057"/>
                <a:gd name="connsiteY119" fmla="*/ 83865 h 606863"/>
                <a:gd name="connsiteX120" fmla="*/ 400151 w 550057"/>
                <a:gd name="connsiteY120" fmla="*/ 83865 h 606863"/>
                <a:gd name="connsiteX121" fmla="*/ 396554 w 550057"/>
                <a:gd name="connsiteY121" fmla="*/ 87351 h 606863"/>
                <a:gd name="connsiteX122" fmla="*/ 396554 w 550057"/>
                <a:gd name="connsiteY122" fmla="*/ 93266 h 606863"/>
                <a:gd name="connsiteX123" fmla="*/ 398247 w 550057"/>
                <a:gd name="connsiteY123" fmla="*/ 96223 h 606863"/>
                <a:gd name="connsiteX124" fmla="*/ 401632 w 550057"/>
                <a:gd name="connsiteY124" fmla="*/ 98441 h 606863"/>
                <a:gd name="connsiteX125" fmla="*/ 401843 w 550057"/>
                <a:gd name="connsiteY125" fmla="*/ 99920 h 606863"/>
                <a:gd name="connsiteX126" fmla="*/ 414644 w 550057"/>
                <a:gd name="connsiteY126" fmla="*/ 129494 h 606863"/>
                <a:gd name="connsiteX127" fmla="*/ 435802 w 550057"/>
                <a:gd name="connsiteY127" fmla="*/ 147873 h 606863"/>
                <a:gd name="connsiteX128" fmla="*/ 455056 w 550057"/>
                <a:gd name="connsiteY128" fmla="*/ 147873 h 606863"/>
                <a:gd name="connsiteX129" fmla="*/ 476215 w 550057"/>
                <a:gd name="connsiteY129" fmla="*/ 129494 h 606863"/>
                <a:gd name="connsiteX130" fmla="*/ 489015 w 550057"/>
                <a:gd name="connsiteY130" fmla="*/ 99920 h 606863"/>
                <a:gd name="connsiteX131" fmla="*/ 489227 w 550057"/>
                <a:gd name="connsiteY131" fmla="*/ 98441 h 606863"/>
                <a:gd name="connsiteX132" fmla="*/ 492718 w 550057"/>
                <a:gd name="connsiteY132" fmla="*/ 96223 h 606863"/>
                <a:gd name="connsiteX133" fmla="*/ 494305 w 550057"/>
                <a:gd name="connsiteY133" fmla="*/ 93266 h 606863"/>
                <a:gd name="connsiteX134" fmla="*/ 494305 w 550057"/>
                <a:gd name="connsiteY134" fmla="*/ 87351 h 606863"/>
                <a:gd name="connsiteX135" fmla="*/ 490708 w 550057"/>
                <a:gd name="connsiteY135" fmla="*/ 83759 h 606863"/>
                <a:gd name="connsiteX136" fmla="*/ 488804 w 550057"/>
                <a:gd name="connsiteY136" fmla="*/ 83759 h 606863"/>
                <a:gd name="connsiteX137" fmla="*/ 487640 w 550057"/>
                <a:gd name="connsiteY137" fmla="*/ 82598 h 606863"/>
                <a:gd name="connsiteX138" fmla="*/ 484255 w 550057"/>
                <a:gd name="connsiteY138" fmla="*/ 82386 h 606863"/>
                <a:gd name="connsiteX139" fmla="*/ 470079 w 550057"/>
                <a:gd name="connsiteY139" fmla="*/ 85555 h 606863"/>
                <a:gd name="connsiteX140" fmla="*/ 448286 w 550057"/>
                <a:gd name="connsiteY140" fmla="*/ 75626 h 606863"/>
                <a:gd name="connsiteX141" fmla="*/ 428397 w 550057"/>
                <a:gd name="connsiteY141" fmla="*/ 67705 h 606863"/>
                <a:gd name="connsiteX142" fmla="*/ 86839 w 550057"/>
                <a:gd name="connsiteY142" fmla="*/ 67705 h 606863"/>
                <a:gd name="connsiteX143" fmla="*/ 62088 w 550057"/>
                <a:gd name="connsiteY143" fmla="*/ 74253 h 606863"/>
                <a:gd name="connsiteX144" fmla="*/ 60078 w 550057"/>
                <a:gd name="connsiteY144" fmla="*/ 77422 h 606863"/>
                <a:gd name="connsiteX145" fmla="*/ 60078 w 550057"/>
                <a:gd name="connsiteY145" fmla="*/ 83865 h 606863"/>
                <a:gd name="connsiteX146" fmla="*/ 58703 w 550057"/>
                <a:gd name="connsiteY146" fmla="*/ 83865 h 606863"/>
                <a:gd name="connsiteX147" fmla="*/ 55107 w 550057"/>
                <a:gd name="connsiteY147" fmla="*/ 87351 h 606863"/>
                <a:gd name="connsiteX148" fmla="*/ 55107 w 550057"/>
                <a:gd name="connsiteY148" fmla="*/ 93266 h 606863"/>
                <a:gd name="connsiteX149" fmla="*/ 56694 w 550057"/>
                <a:gd name="connsiteY149" fmla="*/ 96223 h 606863"/>
                <a:gd name="connsiteX150" fmla="*/ 60184 w 550057"/>
                <a:gd name="connsiteY150" fmla="*/ 98441 h 606863"/>
                <a:gd name="connsiteX151" fmla="*/ 60396 w 550057"/>
                <a:gd name="connsiteY151" fmla="*/ 99920 h 606863"/>
                <a:gd name="connsiteX152" fmla="*/ 73194 w 550057"/>
                <a:gd name="connsiteY152" fmla="*/ 129494 h 606863"/>
                <a:gd name="connsiteX153" fmla="*/ 94348 w 550057"/>
                <a:gd name="connsiteY153" fmla="*/ 147873 h 606863"/>
                <a:gd name="connsiteX154" fmla="*/ 113493 w 550057"/>
                <a:gd name="connsiteY154" fmla="*/ 147873 h 606863"/>
                <a:gd name="connsiteX155" fmla="*/ 134648 w 550057"/>
                <a:gd name="connsiteY155" fmla="*/ 129494 h 606863"/>
                <a:gd name="connsiteX156" fmla="*/ 147552 w 550057"/>
                <a:gd name="connsiteY156" fmla="*/ 99920 h 606863"/>
                <a:gd name="connsiteX157" fmla="*/ 147657 w 550057"/>
                <a:gd name="connsiteY157" fmla="*/ 98441 h 606863"/>
                <a:gd name="connsiteX158" fmla="*/ 151148 w 550057"/>
                <a:gd name="connsiteY158" fmla="*/ 96223 h 606863"/>
                <a:gd name="connsiteX159" fmla="*/ 152840 w 550057"/>
                <a:gd name="connsiteY159" fmla="*/ 93266 h 606863"/>
                <a:gd name="connsiteX160" fmla="*/ 152840 w 550057"/>
                <a:gd name="connsiteY160" fmla="*/ 87351 h 606863"/>
                <a:gd name="connsiteX161" fmla="*/ 149244 w 550057"/>
                <a:gd name="connsiteY161" fmla="*/ 83759 h 606863"/>
                <a:gd name="connsiteX162" fmla="*/ 147234 w 550057"/>
                <a:gd name="connsiteY162" fmla="*/ 83759 h 606863"/>
                <a:gd name="connsiteX163" fmla="*/ 146177 w 550057"/>
                <a:gd name="connsiteY163" fmla="*/ 82598 h 606863"/>
                <a:gd name="connsiteX164" fmla="*/ 142686 w 550057"/>
                <a:gd name="connsiteY164" fmla="*/ 82386 h 606863"/>
                <a:gd name="connsiteX165" fmla="*/ 128619 w 550057"/>
                <a:gd name="connsiteY165" fmla="*/ 85555 h 606863"/>
                <a:gd name="connsiteX166" fmla="*/ 106724 w 550057"/>
                <a:gd name="connsiteY166" fmla="*/ 75626 h 606863"/>
                <a:gd name="connsiteX167" fmla="*/ 86839 w 550057"/>
                <a:gd name="connsiteY167" fmla="*/ 67705 h 606863"/>
                <a:gd name="connsiteX168" fmla="*/ 265718 w 550057"/>
                <a:gd name="connsiteY168" fmla="*/ 42974 h 606863"/>
                <a:gd name="connsiteX169" fmla="*/ 283706 w 550057"/>
                <a:gd name="connsiteY169" fmla="*/ 42974 h 606863"/>
                <a:gd name="connsiteX170" fmla="*/ 339469 w 550057"/>
                <a:gd name="connsiteY170" fmla="*/ 98539 h 606863"/>
                <a:gd name="connsiteX171" fmla="*/ 339469 w 550057"/>
                <a:gd name="connsiteY171" fmla="*/ 116075 h 606863"/>
                <a:gd name="connsiteX172" fmla="*/ 342643 w 550057"/>
                <a:gd name="connsiteY172" fmla="*/ 126004 h 606863"/>
                <a:gd name="connsiteX173" fmla="*/ 342643 w 550057"/>
                <a:gd name="connsiteY173" fmla="*/ 138470 h 606863"/>
                <a:gd name="connsiteX174" fmla="*/ 336506 w 550057"/>
                <a:gd name="connsiteY174" fmla="*/ 151569 h 606863"/>
                <a:gd name="connsiteX175" fmla="*/ 332908 w 550057"/>
                <a:gd name="connsiteY175" fmla="*/ 161076 h 606863"/>
                <a:gd name="connsiteX176" fmla="*/ 320952 w 550057"/>
                <a:gd name="connsiteY176" fmla="*/ 183577 h 606863"/>
                <a:gd name="connsiteX177" fmla="*/ 312910 w 550057"/>
                <a:gd name="connsiteY177" fmla="*/ 193718 h 606863"/>
                <a:gd name="connsiteX178" fmla="*/ 320317 w 550057"/>
                <a:gd name="connsiteY178" fmla="*/ 199316 h 606863"/>
                <a:gd name="connsiteX179" fmla="*/ 361054 w 550057"/>
                <a:gd name="connsiteY179" fmla="*/ 207450 h 606863"/>
                <a:gd name="connsiteX180" fmla="*/ 379360 w 550057"/>
                <a:gd name="connsiteY180" fmla="*/ 229740 h 606863"/>
                <a:gd name="connsiteX181" fmla="*/ 379360 w 550057"/>
                <a:gd name="connsiteY181" fmla="*/ 376681 h 606863"/>
                <a:gd name="connsiteX182" fmla="*/ 377244 w 550057"/>
                <a:gd name="connsiteY182" fmla="*/ 386188 h 606863"/>
                <a:gd name="connsiteX183" fmla="*/ 377244 w 550057"/>
                <a:gd name="connsiteY183" fmla="*/ 402350 h 606863"/>
                <a:gd name="connsiteX184" fmla="*/ 357351 w 550057"/>
                <a:gd name="connsiteY184" fmla="*/ 422210 h 606863"/>
                <a:gd name="connsiteX185" fmla="*/ 346452 w 550057"/>
                <a:gd name="connsiteY185" fmla="*/ 418935 h 606863"/>
                <a:gd name="connsiteX186" fmla="*/ 346452 w 550057"/>
                <a:gd name="connsiteY186" fmla="*/ 571158 h 606863"/>
                <a:gd name="connsiteX187" fmla="*/ 310794 w 550057"/>
                <a:gd name="connsiteY187" fmla="*/ 606863 h 606863"/>
                <a:gd name="connsiteX188" fmla="*/ 275029 w 550057"/>
                <a:gd name="connsiteY188" fmla="*/ 571158 h 606863"/>
                <a:gd name="connsiteX189" fmla="*/ 239370 w 550057"/>
                <a:gd name="connsiteY189" fmla="*/ 606863 h 606863"/>
                <a:gd name="connsiteX190" fmla="*/ 203606 w 550057"/>
                <a:gd name="connsiteY190" fmla="*/ 571158 h 606863"/>
                <a:gd name="connsiteX191" fmla="*/ 203606 w 550057"/>
                <a:gd name="connsiteY191" fmla="*/ 418935 h 606863"/>
                <a:gd name="connsiteX192" fmla="*/ 192707 w 550057"/>
                <a:gd name="connsiteY192" fmla="*/ 422210 h 606863"/>
                <a:gd name="connsiteX193" fmla="*/ 172814 w 550057"/>
                <a:gd name="connsiteY193" fmla="*/ 402350 h 606863"/>
                <a:gd name="connsiteX194" fmla="*/ 172814 w 550057"/>
                <a:gd name="connsiteY194" fmla="*/ 386188 h 606863"/>
                <a:gd name="connsiteX195" fmla="*/ 170698 w 550057"/>
                <a:gd name="connsiteY195" fmla="*/ 376681 h 606863"/>
                <a:gd name="connsiteX196" fmla="*/ 170698 w 550057"/>
                <a:gd name="connsiteY196" fmla="*/ 229740 h 606863"/>
                <a:gd name="connsiteX197" fmla="*/ 189004 w 550057"/>
                <a:gd name="connsiteY197" fmla="*/ 207450 h 606863"/>
                <a:gd name="connsiteX198" fmla="*/ 229106 w 550057"/>
                <a:gd name="connsiteY198" fmla="*/ 199316 h 606863"/>
                <a:gd name="connsiteX199" fmla="*/ 236513 w 550057"/>
                <a:gd name="connsiteY199" fmla="*/ 193718 h 606863"/>
                <a:gd name="connsiteX200" fmla="*/ 228472 w 550057"/>
                <a:gd name="connsiteY200" fmla="*/ 183577 h 606863"/>
                <a:gd name="connsiteX201" fmla="*/ 216515 w 550057"/>
                <a:gd name="connsiteY201" fmla="*/ 161076 h 606863"/>
                <a:gd name="connsiteX202" fmla="*/ 212917 w 550057"/>
                <a:gd name="connsiteY202" fmla="*/ 151569 h 606863"/>
                <a:gd name="connsiteX203" fmla="*/ 206780 w 550057"/>
                <a:gd name="connsiteY203" fmla="*/ 138470 h 606863"/>
                <a:gd name="connsiteX204" fmla="*/ 206780 w 550057"/>
                <a:gd name="connsiteY204" fmla="*/ 126004 h 606863"/>
                <a:gd name="connsiteX205" fmla="*/ 209954 w 550057"/>
                <a:gd name="connsiteY205" fmla="*/ 116075 h 606863"/>
                <a:gd name="connsiteX206" fmla="*/ 209954 w 550057"/>
                <a:gd name="connsiteY206" fmla="*/ 98539 h 606863"/>
                <a:gd name="connsiteX207" fmla="*/ 265718 w 550057"/>
                <a:gd name="connsiteY207" fmla="*/ 42974 h 606863"/>
                <a:gd name="connsiteX208" fmla="*/ 436437 w 550057"/>
                <a:gd name="connsiteY208" fmla="*/ 0 h 606863"/>
                <a:gd name="connsiteX209" fmla="*/ 454422 w 550057"/>
                <a:gd name="connsiteY209" fmla="*/ 0 h 606863"/>
                <a:gd name="connsiteX210" fmla="*/ 510174 w 550057"/>
                <a:gd name="connsiteY210" fmla="*/ 55664 h 606863"/>
                <a:gd name="connsiteX211" fmla="*/ 510174 w 550057"/>
                <a:gd name="connsiteY211" fmla="*/ 73091 h 606863"/>
                <a:gd name="connsiteX212" fmla="*/ 513347 w 550057"/>
                <a:gd name="connsiteY212" fmla="*/ 83020 h 606863"/>
                <a:gd name="connsiteX213" fmla="*/ 513347 w 550057"/>
                <a:gd name="connsiteY213" fmla="*/ 95484 h 606863"/>
                <a:gd name="connsiteX214" fmla="*/ 507212 w 550057"/>
                <a:gd name="connsiteY214" fmla="*/ 108687 h 606863"/>
                <a:gd name="connsiteX215" fmla="*/ 503615 w 550057"/>
                <a:gd name="connsiteY215" fmla="*/ 118087 h 606863"/>
                <a:gd name="connsiteX216" fmla="*/ 491660 w 550057"/>
                <a:gd name="connsiteY216" fmla="*/ 140585 h 606863"/>
                <a:gd name="connsiteX217" fmla="*/ 483620 w 550057"/>
                <a:gd name="connsiteY217" fmla="*/ 150725 h 606863"/>
                <a:gd name="connsiteX218" fmla="*/ 491025 w 550057"/>
                <a:gd name="connsiteY218" fmla="*/ 156323 h 606863"/>
                <a:gd name="connsiteX219" fmla="*/ 531755 w 550057"/>
                <a:gd name="connsiteY219" fmla="*/ 164456 h 606863"/>
                <a:gd name="connsiteX220" fmla="*/ 550057 w 550057"/>
                <a:gd name="connsiteY220" fmla="*/ 186742 h 606863"/>
                <a:gd name="connsiteX221" fmla="*/ 550057 w 550057"/>
                <a:gd name="connsiteY221" fmla="*/ 333770 h 606863"/>
                <a:gd name="connsiteX222" fmla="*/ 547941 w 550057"/>
                <a:gd name="connsiteY222" fmla="*/ 343276 h 606863"/>
                <a:gd name="connsiteX223" fmla="*/ 547941 w 550057"/>
                <a:gd name="connsiteY223" fmla="*/ 359331 h 606863"/>
                <a:gd name="connsiteX224" fmla="*/ 528052 w 550057"/>
                <a:gd name="connsiteY224" fmla="*/ 379188 h 606863"/>
                <a:gd name="connsiteX225" fmla="*/ 517262 w 550057"/>
                <a:gd name="connsiteY225" fmla="*/ 376019 h 606863"/>
                <a:gd name="connsiteX226" fmla="*/ 517262 w 550057"/>
                <a:gd name="connsiteY226" fmla="*/ 528117 h 606863"/>
                <a:gd name="connsiteX227" fmla="*/ 481504 w 550057"/>
                <a:gd name="connsiteY227" fmla="*/ 563818 h 606863"/>
                <a:gd name="connsiteX228" fmla="*/ 445747 w 550057"/>
                <a:gd name="connsiteY228" fmla="*/ 528117 h 606863"/>
                <a:gd name="connsiteX229" fmla="*/ 410095 w 550057"/>
                <a:gd name="connsiteY229" fmla="*/ 563818 h 606863"/>
                <a:gd name="connsiteX230" fmla="*/ 374338 w 550057"/>
                <a:gd name="connsiteY230" fmla="*/ 528117 h 606863"/>
                <a:gd name="connsiteX231" fmla="*/ 374338 w 550057"/>
                <a:gd name="connsiteY231" fmla="*/ 444886 h 606863"/>
                <a:gd name="connsiteX232" fmla="*/ 403324 w 550057"/>
                <a:gd name="connsiteY232" fmla="*/ 402320 h 606863"/>
                <a:gd name="connsiteX233" fmla="*/ 403324 w 550057"/>
                <a:gd name="connsiteY233" fmla="*/ 390807 h 606863"/>
                <a:gd name="connsiteX234" fmla="*/ 405440 w 550057"/>
                <a:gd name="connsiteY234" fmla="*/ 376653 h 606863"/>
                <a:gd name="connsiteX235" fmla="*/ 405440 w 550057"/>
                <a:gd name="connsiteY235" fmla="*/ 229731 h 606863"/>
                <a:gd name="connsiteX236" fmla="*/ 366192 w 550057"/>
                <a:gd name="connsiteY236" fmla="*/ 181884 h 606863"/>
                <a:gd name="connsiteX237" fmla="*/ 353391 w 550057"/>
                <a:gd name="connsiteY237" fmla="*/ 179349 h 606863"/>
                <a:gd name="connsiteX238" fmla="*/ 356988 w 550057"/>
                <a:gd name="connsiteY238" fmla="*/ 171004 h 606863"/>
                <a:gd name="connsiteX239" fmla="*/ 359315 w 550057"/>
                <a:gd name="connsiteY239" fmla="*/ 165301 h 606863"/>
                <a:gd name="connsiteX240" fmla="*/ 359950 w 550057"/>
                <a:gd name="connsiteY240" fmla="*/ 164456 h 606863"/>
                <a:gd name="connsiteX241" fmla="*/ 399833 w 550057"/>
                <a:gd name="connsiteY241" fmla="*/ 156323 h 606863"/>
                <a:gd name="connsiteX242" fmla="*/ 407239 w 550057"/>
                <a:gd name="connsiteY242" fmla="*/ 150830 h 606863"/>
                <a:gd name="connsiteX243" fmla="*/ 399199 w 550057"/>
                <a:gd name="connsiteY243" fmla="*/ 140585 h 606863"/>
                <a:gd name="connsiteX244" fmla="*/ 387244 w 550057"/>
                <a:gd name="connsiteY244" fmla="*/ 118087 h 606863"/>
                <a:gd name="connsiteX245" fmla="*/ 383647 w 550057"/>
                <a:gd name="connsiteY245" fmla="*/ 108581 h 606863"/>
                <a:gd name="connsiteX246" fmla="*/ 377511 w 550057"/>
                <a:gd name="connsiteY246" fmla="*/ 95484 h 606863"/>
                <a:gd name="connsiteX247" fmla="*/ 377511 w 550057"/>
                <a:gd name="connsiteY247" fmla="*/ 83020 h 606863"/>
                <a:gd name="connsiteX248" fmla="*/ 380685 w 550057"/>
                <a:gd name="connsiteY248" fmla="*/ 73091 h 606863"/>
                <a:gd name="connsiteX249" fmla="*/ 380685 w 550057"/>
                <a:gd name="connsiteY249" fmla="*/ 55664 h 606863"/>
                <a:gd name="connsiteX250" fmla="*/ 436437 w 550057"/>
                <a:gd name="connsiteY250" fmla="*/ 0 h 606863"/>
                <a:gd name="connsiteX251" fmla="*/ 94877 w 550057"/>
                <a:gd name="connsiteY251" fmla="*/ 0 h 606863"/>
                <a:gd name="connsiteX252" fmla="*/ 112964 w 550057"/>
                <a:gd name="connsiteY252" fmla="*/ 0 h 606863"/>
                <a:gd name="connsiteX253" fmla="*/ 168706 w 550057"/>
                <a:gd name="connsiteY253" fmla="*/ 55664 h 606863"/>
                <a:gd name="connsiteX254" fmla="*/ 168706 w 550057"/>
                <a:gd name="connsiteY254" fmla="*/ 73091 h 606863"/>
                <a:gd name="connsiteX255" fmla="*/ 171879 w 550057"/>
                <a:gd name="connsiteY255" fmla="*/ 83126 h 606863"/>
                <a:gd name="connsiteX256" fmla="*/ 171879 w 550057"/>
                <a:gd name="connsiteY256" fmla="*/ 95484 h 606863"/>
                <a:gd name="connsiteX257" fmla="*/ 165744 w 550057"/>
                <a:gd name="connsiteY257" fmla="*/ 108687 h 606863"/>
                <a:gd name="connsiteX258" fmla="*/ 162148 w 550057"/>
                <a:gd name="connsiteY258" fmla="*/ 118087 h 606863"/>
                <a:gd name="connsiteX259" fmla="*/ 150090 w 550057"/>
                <a:gd name="connsiteY259" fmla="*/ 140585 h 606863"/>
                <a:gd name="connsiteX260" fmla="*/ 142157 w 550057"/>
                <a:gd name="connsiteY260" fmla="*/ 150725 h 606863"/>
                <a:gd name="connsiteX261" fmla="*/ 149561 w 550057"/>
                <a:gd name="connsiteY261" fmla="*/ 156323 h 606863"/>
                <a:gd name="connsiteX262" fmla="*/ 189332 w 550057"/>
                <a:gd name="connsiteY262" fmla="*/ 164244 h 606863"/>
                <a:gd name="connsiteX263" fmla="*/ 190072 w 550057"/>
                <a:gd name="connsiteY263" fmla="*/ 165301 h 606863"/>
                <a:gd name="connsiteX264" fmla="*/ 192399 w 550057"/>
                <a:gd name="connsiteY264" fmla="*/ 171004 h 606863"/>
                <a:gd name="connsiteX265" fmla="*/ 196101 w 550057"/>
                <a:gd name="connsiteY265" fmla="*/ 179454 h 606863"/>
                <a:gd name="connsiteX266" fmla="*/ 183831 w 550057"/>
                <a:gd name="connsiteY266" fmla="*/ 181884 h 606863"/>
                <a:gd name="connsiteX267" fmla="*/ 144696 w 550057"/>
                <a:gd name="connsiteY267" fmla="*/ 229731 h 606863"/>
                <a:gd name="connsiteX268" fmla="*/ 144696 w 550057"/>
                <a:gd name="connsiteY268" fmla="*/ 376653 h 606863"/>
                <a:gd name="connsiteX269" fmla="*/ 146811 w 550057"/>
                <a:gd name="connsiteY269" fmla="*/ 390807 h 606863"/>
                <a:gd name="connsiteX270" fmla="*/ 146811 w 550057"/>
                <a:gd name="connsiteY270" fmla="*/ 402320 h 606863"/>
                <a:gd name="connsiteX271" fmla="*/ 175687 w 550057"/>
                <a:gd name="connsiteY271" fmla="*/ 444886 h 606863"/>
                <a:gd name="connsiteX272" fmla="*/ 175687 w 550057"/>
                <a:gd name="connsiteY272" fmla="*/ 528117 h 606863"/>
                <a:gd name="connsiteX273" fmla="*/ 140042 w 550057"/>
                <a:gd name="connsiteY273" fmla="*/ 563818 h 606863"/>
                <a:gd name="connsiteX274" fmla="*/ 104291 w 550057"/>
                <a:gd name="connsiteY274" fmla="*/ 528117 h 606863"/>
                <a:gd name="connsiteX275" fmla="*/ 68646 w 550057"/>
                <a:gd name="connsiteY275" fmla="*/ 563818 h 606863"/>
                <a:gd name="connsiteX276" fmla="*/ 32895 w 550057"/>
                <a:gd name="connsiteY276" fmla="*/ 528117 h 606863"/>
                <a:gd name="connsiteX277" fmla="*/ 32895 w 550057"/>
                <a:gd name="connsiteY277" fmla="*/ 376019 h 606863"/>
                <a:gd name="connsiteX278" fmla="*/ 22001 w 550057"/>
                <a:gd name="connsiteY278" fmla="*/ 379188 h 606863"/>
                <a:gd name="connsiteX279" fmla="*/ 2115 w 550057"/>
                <a:gd name="connsiteY279" fmla="*/ 359331 h 606863"/>
                <a:gd name="connsiteX280" fmla="*/ 2115 w 550057"/>
                <a:gd name="connsiteY280" fmla="*/ 343276 h 606863"/>
                <a:gd name="connsiteX281" fmla="*/ 0 w 550057"/>
                <a:gd name="connsiteY281" fmla="*/ 333770 h 606863"/>
                <a:gd name="connsiteX282" fmla="*/ 0 w 550057"/>
                <a:gd name="connsiteY282" fmla="*/ 186742 h 606863"/>
                <a:gd name="connsiteX283" fmla="*/ 18299 w 550057"/>
                <a:gd name="connsiteY283" fmla="*/ 164456 h 606863"/>
                <a:gd name="connsiteX284" fmla="*/ 58386 w 550057"/>
                <a:gd name="connsiteY284" fmla="*/ 156323 h 606863"/>
                <a:gd name="connsiteX285" fmla="*/ 65790 w 550057"/>
                <a:gd name="connsiteY285" fmla="*/ 150830 h 606863"/>
                <a:gd name="connsiteX286" fmla="*/ 57751 w 550057"/>
                <a:gd name="connsiteY286" fmla="*/ 140585 h 606863"/>
                <a:gd name="connsiteX287" fmla="*/ 45799 w 550057"/>
                <a:gd name="connsiteY287" fmla="*/ 118087 h 606863"/>
                <a:gd name="connsiteX288" fmla="*/ 42203 w 550057"/>
                <a:gd name="connsiteY288" fmla="*/ 108581 h 606863"/>
                <a:gd name="connsiteX289" fmla="*/ 35962 w 550057"/>
                <a:gd name="connsiteY289" fmla="*/ 95484 h 606863"/>
                <a:gd name="connsiteX290" fmla="*/ 35962 w 550057"/>
                <a:gd name="connsiteY290" fmla="*/ 83020 h 606863"/>
                <a:gd name="connsiteX291" fmla="*/ 39241 w 550057"/>
                <a:gd name="connsiteY291" fmla="*/ 73091 h 606863"/>
                <a:gd name="connsiteX292" fmla="*/ 39241 w 550057"/>
                <a:gd name="connsiteY292" fmla="*/ 55664 h 606863"/>
                <a:gd name="connsiteX293" fmla="*/ 94877 w 550057"/>
                <a:gd name="connsiteY293" fmla="*/ 0 h 606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Lst>
              <a:rect l="l" t="t" r="r" b="b"/>
              <a:pathLst>
                <a:path w="550057" h="606863">
                  <a:moveTo>
                    <a:pt x="297355" y="206605"/>
                  </a:moveTo>
                  <a:cubicBezTo>
                    <a:pt x="294393" y="208084"/>
                    <a:pt x="291430" y="209141"/>
                    <a:pt x="288679" y="209669"/>
                  </a:cubicBezTo>
                  <a:cubicBezTo>
                    <a:pt x="286986" y="209986"/>
                    <a:pt x="285716" y="211465"/>
                    <a:pt x="285716" y="213155"/>
                  </a:cubicBezTo>
                  <a:lnTo>
                    <a:pt x="285716" y="222028"/>
                  </a:lnTo>
                  <a:cubicBezTo>
                    <a:pt x="285187" y="222240"/>
                    <a:pt x="284658" y="222556"/>
                    <a:pt x="284340" y="222979"/>
                  </a:cubicBezTo>
                  <a:cubicBezTo>
                    <a:pt x="283706" y="223718"/>
                    <a:pt x="283388" y="224775"/>
                    <a:pt x="283494" y="225726"/>
                  </a:cubicBezTo>
                  <a:lnTo>
                    <a:pt x="285399" y="244635"/>
                  </a:lnTo>
                  <a:cubicBezTo>
                    <a:pt x="285504" y="246113"/>
                    <a:pt x="286563" y="247381"/>
                    <a:pt x="287938" y="247804"/>
                  </a:cubicBezTo>
                  <a:cubicBezTo>
                    <a:pt x="288256" y="247804"/>
                    <a:pt x="288679" y="247909"/>
                    <a:pt x="288996" y="247909"/>
                  </a:cubicBezTo>
                  <a:cubicBezTo>
                    <a:pt x="290054" y="247909"/>
                    <a:pt x="291112" y="247381"/>
                    <a:pt x="291853" y="246430"/>
                  </a:cubicBezTo>
                  <a:lnTo>
                    <a:pt x="301800" y="233120"/>
                  </a:lnTo>
                  <a:cubicBezTo>
                    <a:pt x="302329" y="232592"/>
                    <a:pt x="302540" y="231853"/>
                    <a:pt x="302540" y="231007"/>
                  </a:cubicBezTo>
                  <a:lnTo>
                    <a:pt x="302540" y="209669"/>
                  </a:lnTo>
                  <a:cubicBezTo>
                    <a:pt x="302540" y="208507"/>
                    <a:pt x="301905" y="207345"/>
                    <a:pt x="300847" y="206711"/>
                  </a:cubicBezTo>
                  <a:cubicBezTo>
                    <a:pt x="299789" y="205972"/>
                    <a:pt x="298414" y="205972"/>
                    <a:pt x="297355" y="206605"/>
                  </a:cubicBezTo>
                  <a:close/>
                  <a:moveTo>
                    <a:pt x="248576" y="206605"/>
                  </a:moveTo>
                  <a:cubicBezTo>
                    <a:pt x="247518" y="207345"/>
                    <a:pt x="246883" y="208507"/>
                    <a:pt x="246883" y="209669"/>
                  </a:cubicBezTo>
                  <a:lnTo>
                    <a:pt x="246883" y="231007"/>
                  </a:lnTo>
                  <a:cubicBezTo>
                    <a:pt x="246883" y="231747"/>
                    <a:pt x="247095" y="232592"/>
                    <a:pt x="247518" y="233120"/>
                  </a:cubicBezTo>
                  <a:lnTo>
                    <a:pt x="257570" y="246430"/>
                  </a:lnTo>
                  <a:cubicBezTo>
                    <a:pt x="258311" y="247381"/>
                    <a:pt x="259369" y="247909"/>
                    <a:pt x="260427" y="247909"/>
                  </a:cubicBezTo>
                  <a:cubicBezTo>
                    <a:pt x="260744" y="247909"/>
                    <a:pt x="261062" y="247804"/>
                    <a:pt x="261379" y="247804"/>
                  </a:cubicBezTo>
                  <a:cubicBezTo>
                    <a:pt x="262861" y="247381"/>
                    <a:pt x="263813" y="246113"/>
                    <a:pt x="264025" y="244740"/>
                  </a:cubicBezTo>
                  <a:lnTo>
                    <a:pt x="265929" y="225726"/>
                  </a:lnTo>
                  <a:cubicBezTo>
                    <a:pt x="266035" y="224775"/>
                    <a:pt x="265718" y="223718"/>
                    <a:pt x="265083" y="222979"/>
                  </a:cubicBezTo>
                  <a:cubicBezTo>
                    <a:pt x="264659" y="222556"/>
                    <a:pt x="264236" y="222240"/>
                    <a:pt x="263707" y="222028"/>
                  </a:cubicBezTo>
                  <a:lnTo>
                    <a:pt x="263707" y="213155"/>
                  </a:lnTo>
                  <a:cubicBezTo>
                    <a:pt x="263707" y="211465"/>
                    <a:pt x="262437" y="209986"/>
                    <a:pt x="260744" y="209669"/>
                  </a:cubicBezTo>
                  <a:cubicBezTo>
                    <a:pt x="257887" y="209141"/>
                    <a:pt x="255030" y="208084"/>
                    <a:pt x="252068" y="206605"/>
                  </a:cubicBezTo>
                  <a:cubicBezTo>
                    <a:pt x="251010" y="205972"/>
                    <a:pt x="249634" y="205972"/>
                    <a:pt x="248576" y="206605"/>
                  </a:cubicBezTo>
                  <a:close/>
                  <a:moveTo>
                    <a:pt x="468069" y="163611"/>
                  </a:moveTo>
                  <a:cubicBezTo>
                    <a:pt x="465107" y="165195"/>
                    <a:pt x="462144" y="166146"/>
                    <a:pt x="459394" y="166674"/>
                  </a:cubicBezTo>
                  <a:cubicBezTo>
                    <a:pt x="457701" y="166991"/>
                    <a:pt x="456432" y="168469"/>
                    <a:pt x="456432" y="170159"/>
                  </a:cubicBezTo>
                  <a:lnTo>
                    <a:pt x="456432" y="179137"/>
                  </a:lnTo>
                  <a:cubicBezTo>
                    <a:pt x="455903" y="179243"/>
                    <a:pt x="455480" y="179560"/>
                    <a:pt x="455056" y="179982"/>
                  </a:cubicBezTo>
                  <a:cubicBezTo>
                    <a:pt x="454422" y="180722"/>
                    <a:pt x="454104" y="181778"/>
                    <a:pt x="454210" y="182729"/>
                  </a:cubicBezTo>
                  <a:lnTo>
                    <a:pt x="456114" y="201741"/>
                  </a:lnTo>
                  <a:cubicBezTo>
                    <a:pt x="456326" y="203220"/>
                    <a:pt x="457278" y="204381"/>
                    <a:pt x="458759" y="204804"/>
                  </a:cubicBezTo>
                  <a:cubicBezTo>
                    <a:pt x="459076" y="204909"/>
                    <a:pt x="459394" y="204909"/>
                    <a:pt x="459711" y="204909"/>
                  </a:cubicBezTo>
                  <a:cubicBezTo>
                    <a:pt x="460769" y="204909"/>
                    <a:pt x="461827" y="204381"/>
                    <a:pt x="462568" y="203536"/>
                  </a:cubicBezTo>
                  <a:lnTo>
                    <a:pt x="472512" y="190228"/>
                  </a:lnTo>
                  <a:cubicBezTo>
                    <a:pt x="473041" y="189594"/>
                    <a:pt x="473253" y="188855"/>
                    <a:pt x="473253" y="188115"/>
                  </a:cubicBezTo>
                  <a:lnTo>
                    <a:pt x="473253" y="166779"/>
                  </a:lnTo>
                  <a:cubicBezTo>
                    <a:pt x="473253" y="165512"/>
                    <a:pt x="472618" y="164350"/>
                    <a:pt x="471560" y="163716"/>
                  </a:cubicBezTo>
                  <a:cubicBezTo>
                    <a:pt x="470502" y="163083"/>
                    <a:pt x="469127" y="162977"/>
                    <a:pt x="468069" y="163611"/>
                  </a:cubicBezTo>
                  <a:close/>
                  <a:moveTo>
                    <a:pt x="422790" y="163611"/>
                  </a:moveTo>
                  <a:cubicBezTo>
                    <a:pt x="421732" y="162977"/>
                    <a:pt x="420357" y="163083"/>
                    <a:pt x="419299" y="163716"/>
                  </a:cubicBezTo>
                  <a:cubicBezTo>
                    <a:pt x="418241" y="164350"/>
                    <a:pt x="417606" y="165512"/>
                    <a:pt x="417606" y="166779"/>
                  </a:cubicBezTo>
                  <a:lnTo>
                    <a:pt x="417606" y="188115"/>
                  </a:lnTo>
                  <a:cubicBezTo>
                    <a:pt x="417606" y="188855"/>
                    <a:pt x="417818" y="189594"/>
                    <a:pt x="418347" y="190228"/>
                  </a:cubicBezTo>
                  <a:lnTo>
                    <a:pt x="428291" y="203536"/>
                  </a:lnTo>
                  <a:cubicBezTo>
                    <a:pt x="429032" y="204381"/>
                    <a:pt x="430090" y="204909"/>
                    <a:pt x="431148" y="204909"/>
                  </a:cubicBezTo>
                  <a:cubicBezTo>
                    <a:pt x="431465" y="204909"/>
                    <a:pt x="431782" y="204909"/>
                    <a:pt x="432100" y="204804"/>
                  </a:cubicBezTo>
                  <a:cubicBezTo>
                    <a:pt x="433581" y="204381"/>
                    <a:pt x="434639" y="203220"/>
                    <a:pt x="434745" y="201741"/>
                  </a:cubicBezTo>
                  <a:lnTo>
                    <a:pt x="436755" y="182729"/>
                  </a:lnTo>
                  <a:cubicBezTo>
                    <a:pt x="436860" y="181778"/>
                    <a:pt x="436437" y="180722"/>
                    <a:pt x="435802" y="179982"/>
                  </a:cubicBezTo>
                  <a:cubicBezTo>
                    <a:pt x="435379" y="179560"/>
                    <a:pt x="434956" y="179243"/>
                    <a:pt x="434427" y="179137"/>
                  </a:cubicBezTo>
                  <a:lnTo>
                    <a:pt x="434427" y="170159"/>
                  </a:lnTo>
                  <a:cubicBezTo>
                    <a:pt x="434427" y="168469"/>
                    <a:pt x="433263" y="166991"/>
                    <a:pt x="431465" y="166674"/>
                  </a:cubicBezTo>
                  <a:cubicBezTo>
                    <a:pt x="428714" y="166146"/>
                    <a:pt x="425752" y="165195"/>
                    <a:pt x="422790" y="163611"/>
                  </a:cubicBezTo>
                  <a:close/>
                  <a:moveTo>
                    <a:pt x="126503" y="163611"/>
                  </a:moveTo>
                  <a:cubicBezTo>
                    <a:pt x="123647" y="165195"/>
                    <a:pt x="120686" y="166146"/>
                    <a:pt x="117830" y="166674"/>
                  </a:cubicBezTo>
                  <a:cubicBezTo>
                    <a:pt x="116137" y="166991"/>
                    <a:pt x="114974" y="168469"/>
                    <a:pt x="114974" y="170159"/>
                  </a:cubicBezTo>
                  <a:lnTo>
                    <a:pt x="114974" y="179137"/>
                  </a:lnTo>
                  <a:cubicBezTo>
                    <a:pt x="114445" y="179243"/>
                    <a:pt x="113916" y="179560"/>
                    <a:pt x="113599" y="179982"/>
                  </a:cubicBezTo>
                  <a:cubicBezTo>
                    <a:pt x="112859" y="180722"/>
                    <a:pt x="112541" y="181778"/>
                    <a:pt x="112647" y="182729"/>
                  </a:cubicBezTo>
                  <a:lnTo>
                    <a:pt x="114657" y="201741"/>
                  </a:lnTo>
                  <a:cubicBezTo>
                    <a:pt x="114762" y="203220"/>
                    <a:pt x="115820" y="204381"/>
                    <a:pt x="117195" y="204804"/>
                  </a:cubicBezTo>
                  <a:cubicBezTo>
                    <a:pt x="117513" y="204909"/>
                    <a:pt x="117830" y="204909"/>
                    <a:pt x="118147" y="204909"/>
                  </a:cubicBezTo>
                  <a:cubicBezTo>
                    <a:pt x="119311" y="204909"/>
                    <a:pt x="120368" y="204381"/>
                    <a:pt x="121003" y="203536"/>
                  </a:cubicBezTo>
                  <a:lnTo>
                    <a:pt x="131051" y="190228"/>
                  </a:lnTo>
                  <a:cubicBezTo>
                    <a:pt x="131474" y="189594"/>
                    <a:pt x="131792" y="188855"/>
                    <a:pt x="131792" y="188115"/>
                  </a:cubicBezTo>
                  <a:lnTo>
                    <a:pt x="131792" y="166779"/>
                  </a:lnTo>
                  <a:cubicBezTo>
                    <a:pt x="131792" y="165512"/>
                    <a:pt x="131157" y="164350"/>
                    <a:pt x="130099" y="163716"/>
                  </a:cubicBezTo>
                  <a:cubicBezTo>
                    <a:pt x="128936" y="163083"/>
                    <a:pt x="127667" y="162977"/>
                    <a:pt x="126503" y="163611"/>
                  </a:cubicBezTo>
                  <a:close/>
                  <a:moveTo>
                    <a:pt x="81339" y="163611"/>
                  </a:moveTo>
                  <a:cubicBezTo>
                    <a:pt x="80281" y="162977"/>
                    <a:pt x="78906" y="163083"/>
                    <a:pt x="77848" y="163716"/>
                  </a:cubicBezTo>
                  <a:cubicBezTo>
                    <a:pt x="76790" y="164350"/>
                    <a:pt x="76156" y="165512"/>
                    <a:pt x="76156" y="166779"/>
                  </a:cubicBezTo>
                  <a:lnTo>
                    <a:pt x="76050" y="188115"/>
                  </a:lnTo>
                  <a:cubicBezTo>
                    <a:pt x="76050" y="188855"/>
                    <a:pt x="76367" y="189594"/>
                    <a:pt x="76790" y="190228"/>
                  </a:cubicBezTo>
                  <a:lnTo>
                    <a:pt x="86839" y="203536"/>
                  </a:lnTo>
                  <a:cubicBezTo>
                    <a:pt x="87579" y="204381"/>
                    <a:pt x="88637" y="204909"/>
                    <a:pt x="89695" y="204909"/>
                  </a:cubicBezTo>
                  <a:cubicBezTo>
                    <a:pt x="90012" y="204909"/>
                    <a:pt x="90329" y="204909"/>
                    <a:pt x="90646" y="204804"/>
                  </a:cubicBezTo>
                  <a:cubicBezTo>
                    <a:pt x="92127" y="204381"/>
                    <a:pt x="93079" y="203220"/>
                    <a:pt x="93291" y="201741"/>
                  </a:cubicBezTo>
                  <a:lnTo>
                    <a:pt x="95195" y="182729"/>
                  </a:lnTo>
                  <a:cubicBezTo>
                    <a:pt x="95300" y="181778"/>
                    <a:pt x="94983" y="180722"/>
                    <a:pt x="94348" y="179982"/>
                  </a:cubicBezTo>
                  <a:cubicBezTo>
                    <a:pt x="93925" y="179560"/>
                    <a:pt x="93502" y="179243"/>
                    <a:pt x="92973" y="179137"/>
                  </a:cubicBezTo>
                  <a:lnTo>
                    <a:pt x="92973" y="170159"/>
                  </a:lnTo>
                  <a:cubicBezTo>
                    <a:pt x="92973" y="168469"/>
                    <a:pt x="91704" y="166991"/>
                    <a:pt x="90012" y="166674"/>
                  </a:cubicBezTo>
                  <a:cubicBezTo>
                    <a:pt x="87156" y="166146"/>
                    <a:pt x="84300" y="165195"/>
                    <a:pt x="81339" y="163611"/>
                  </a:cubicBezTo>
                  <a:close/>
                  <a:moveTo>
                    <a:pt x="257676" y="110687"/>
                  </a:moveTo>
                  <a:cubicBezTo>
                    <a:pt x="247518" y="110687"/>
                    <a:pt x="237783" y="114807"/>
                    <a:pt x="232810" y="117237"/>
                  </a:cubicBezTo>
                  <a:cubicBezTo>
                    <a:pt x="231646" y="117765"/>
                    <a:pt x="230905" y="119032"/>
                    <a:pt x="230905" y="120406"/>
                  </a:cubicBezTo>
                  <a:lnTo>
                    <a:pt x="230905" y="126744"/>
                  </a:lnTo>
                  <a:lnTo>
                    <a:pt x="229424" y="126744"/>
                  </a:lnTo>
                  <a:cubicBezTo>
                    <a:pt x="227413" y="126744"/>
                    <a:pt x="225826" y="128329"/>
                    <a:pt x="225826" y="130336"/>
                  </a:cubicBezTo>
                  <a:lnTo>
                    <a:pt x="225826" y="136146"/>
                  </a:lnTo>
                  <a:cubicBezTo>
                    <a:pt x="225826" y="137413"/>
                    <a:pt x="226461" y="138575"/>
                    <a:pt x="227413" y="139209"/>
                  </a:cubicBezTo>
                  <a:lnTo>
                    <a:pt x="230905" y="141427"/>
                  </a:lnTo>
                  <a:lnTo>
                    <a:pt x="231117" y="142906"/>
                  </a:lnTo>
                  <a:cubicBezTo>
                    <a:pt x="232281" y="151463"/>
                    <a:pt x="237042" y="162449"/>
                    <a:pt x="243920" y="172485"/>
                  </a:cubicBezTo>
                  <a:cubicBezTo>
                    <a:pt x="252703" y="185161"/>
                    <a:pt x="260850" y="190760"/>
                    <a:pt x="265083" y="190760"/>
                  </a:cubicBezTo>
                  <a:lnTo>
                    <a:pt x="284340" y="190760"/>
                  </a:lnTo>
                  <a:cubicBezTo>
                    <a:pt x="288573" y="190760"/>
                    <a:pt x="296721" y="185161"/>
                    <a:pt x="305503" y="172485"/>
                  </a:cubicBezTo>
                  <a:cubicBezTo>
                    <a:pt x="312381" y="162449"/>
                    <a:pt x="317142" y="151463"/>
                    <a:pt x="318306" y="142906"/>
                  </a:cubicBezTo>
                  <a:lnTo>
                    <a:pt x="318518" y="141427"/>
                  </a:lnTo>
                  <a:lnTo>
                    <a:pt x="321904" y="139209"/>
                  </a:lnTo>
                  <a:cubicBezTo>
                    <a:pt x="322962" y="138575"/>
                    <a:pt x="323597" y="137413"/>
                    <a:pt x="323597" y="136146"/>
                  </a:cubicBezTo>
                  <a:lnTo>
                    <a:pt x="323597" y="130336"/>
                  </a:lnTo>
                  <a:cubicBezTo>
                    <a:pt x="323597" y="128329"/>
                    <a:pt x="322010" y="126744"/>
                    <a:pt x="319999" y="126744"/>
                  </a:cubicBezTo>
                  <a:lnTo>
                    <a:pt x="318095" y="126744"/>
                  </a:lnTo>
                  <a:cubicBezTo>
                    <a:pt x="317777" y="126321"/>
                    <a:pt x="317354" y="125899"/>
                    <a:pt x="316931" y="125582"/>
                  </a:cubicBezTo>
                  <a:cubicBezTo>
                    <a:pt x="315873" y="124948"/>
                    <a:pt x="314603" y="124842"/>
                    <a:pt x="313545" y="125265"/>
                  </a:cubicBezTo>
                  <a:cubicBezTo>
                    <a:pt x="308677" y="127483"/>
                    <a:pt x="304022" y="128540"/>
                    <a:pt x="299366" y="128540"/>
                  </a:cubicBezTo>
                  <a:cubicBezTo>
                    <a:pt x="291218" y="128540"/>
                    <a:pt x="283917" y="125159"/>
                    <a:pt x="277463" y="118610"/>
                  </a:cubicBezTo>
                  <a:cubicBezTo>
                    <a:pt x="272384" y="113328"/>
                    <a:pt x="265718" y="110687"/>
                    <a:pt x="257676" y="110687"/>
                  </a:cubicBezTo>
                  <a:close/>
                  <a:moveTo>
                    <a:pt x="428397" y="67705"/>
                  </a:moveTo>
                  <a:cubicBezTo>
                    <a:pt x="418241" y="67705"/>
                    <a:pt x="408508" y="71824"/>
                    <a:pt x="403536" y="74253"/>
                  </a:cubicBezTo>
                  <a:cubicBezTo>
                    <a:pt x="402372" y="74887"/>
                    <a:pt x="401632" y="76049"/>
                    <a:pt x="401632" y="77422"/>
                  </a:cubicBezTo>
                  <a:lnTo>
                    <a:pt x="401632" y="83865"/>
                  </a:lnTo>
                  <a:lnTo>
                    <a:pt x="400151" y="83865"/>
                  </a:lnTo>
                  <a:cubicBezTo>
                    <a:pt x="398141" y="83865"/>
                    <a:pt x="396554" y="85449"/>
                    <a:pt x="396554" y="87351"/>
                  </a:cubicBezTo>
                  <a:lnTo>
                    <a:pt x="396554" y="93266"/>
                  </a:lnTo>
                  <a:cubicBezTo>
                    <a:pt x="396554" y="94427"/>
                    <a:pt x="397189" y="95589"/>
                    <a:pt x="398247" y="96223"/>
                  </a:cubicBezTo>
                  <a:lnTo>
                    <a:pt x="401632" y="98441"/>
                  </a:lnTo>
                  <a:lnTo>
                    <a:pt x="401843" y="99920"/>
                  </a:lnTo>
                  <a:cubicBezTo>
                    <a:pt x="403007" y="108475"/>
                    <a:pt x="407768" y="119566"/>
                    <a:pt x="414644" y="129494"/>
                  </a:cubicBezTo>
                  <a:cubicBezTo>
                    <a:pt x="423425" y="142169"/>
                    <a:pt x="431571" y="147873"/>
                    <a:pt x="435802" y="147873"/>
                  </a:cubicBezTo>
                  <a:lnTo>
                    <a:pt x="455056" y="147873"/>
                  </a:lnTo>
                  <a:cubicBezTo>
                    <a:pt x="459288" y="147873"/>
                    <a:pt x="467434" y="142169"/>
                    <a:pt x="476215" y="129494"/>
                  </a:cubicBezTo>
                  <a:cubicBezTo>
                    <a:pt x="483091" y="119566"/>
                    <a:pt x="487852" y="108475"/>
                    <a:pt x="489015" y="99920"/>
                  </a:cubicBezTo>
                  <a:lnTo>
                    <a:pt x="489227" y="98441"/>
                  </a:lnTo>
                  <a:lnTo>
                    <a:pt x="492718" y="96223"/>
                  </a:lnTo>
                  <a:cubicBezTo>
                    <a:pt x="493670" y="95589"/>
                    <a:pt x="494305" y="94427"/>
                    <a:pt x="494305" y="93266"/>
                  </a:cubicBezTo>
                  <a:lnTo>
                    <a:pt x="494305" y="87351"/>
                  </a:lnTo>
                  <a:cubicBezTo>
                    <a:pt x="494305" y="85449"/>
                    <a:pt x="492718" y="83759"/>
                    <a:pt x="490708" y="83759"/>
                  </a:cubicBezTo>
                  <a:lnTo>
                    <a:pt x="488804" y="83759"/>
                  </a:lnTo>
                  <a:cubicBezTo>
                    <a:pt x="488486" y="83337"/>
                    <a:pt x="488063" y="82914"/>
                    <a:pt x="487640" y="82598"/>
                  </a:cubicBezTo>
                  <a:cubicBezTo>
                    <a:pt x="486582" y="81964"/>
                    <a:pt x="485313" y="81858"/>
                    <a:pt x="484255" y="82386"/>
                  </a:cubicBezTo>
                  <a:cubicBezTo>
                    <a:pt x="479494" y="84499"/>
                    <a:pt x="474734" y="85555"/>
                    <a:pt x="470079" y="85555"/>
                  </a:cubicBezTo>
                  <a:cubicBezTo>
                    <a:pt x="461933" y="85555"/>
                    <a:pt x="454633" y="82281"/>
                    <a:pt x="448286" y="75626"/>
                  </a:cubicBezTo>
                  <a:cubicBezTo>
                    <a:pt x="443102" y="70345"/>
                    <a:pt x="436437" y="67705"/>
                    <a:pt x="428397" y="67705"/>
                  </a:cubicBezTo>
                  <a:close/>
                  <a:moveTo>
                    <a:pt x="86839" y="67705"/>
                  </a:moveTo>
                  <a:cubicBezTo>
                    <a:pt x="76790" y="67705"/>
                    <a:pt x="67059" y="71824"/>
                    <a:pt x="62088" y="74253"/>
                  </a:cubicBezTo>
                  <a:cubicBezTo>
                    <a:pt x="60925" y="74887"/>
                    <a:pt x="60078" y="76049"/>
                    <a:pt x="60078" y="77422"/>
                  </a:cubicBezTo>
                  <a:lnTo>
                    <a:pt x="60078" y="83865"/>
                  </a:lnTo>
                  <a:lnTo>
                    <a:pt x="58703" y="83865"/>
                  </a:lnTo>
                  <a:cubicBezTo>
                    <a:pt x="56694" y="83865"/>
                    <a:pt x="55107" y="85449"/>
                    <a:pt x="55107" y="87351"/>
                  </a:cubicBezTo>
                  <a:lnTo>
                    <a:pt x="55107" y="93266"/>
                  </a:lnTo>
                  <a:cubicBezTo>
                    <a:pt x="55107" y="94427"/>
                    <a:pt x="55742" y="95589"/>
                    <a:pt x="56694" y="96223"/>
                  </a:cubicBezTo>
                  <a:lnTo>
                    <a:pt x="60184" y="98441"/>
                  </a:lnTo>
                  <a:lnTo>
                    <a:pt x="60396" y="99920"/>
                  </a:lnTo>
                  <a:cubicBezTo>
                    <a:pt x="61559" y="108475"/>
                    <a:pt x="66319" y="119566"/>
                    <a:pt x="73194" y="129494"/>
                  </a:cubicBezTo>
                  <a:cubicBezTo>
                    <a:pt x="81973" y="142169"/>
                    <a:pt x="90118" y="147873"/>
                    <a:pt x="94348" y="147873"/>
                  </a:cubicBezTo>
                  <a:lnTo>
                    <a:pt x="113493" y="147873"/>
                  </a:lnTo>
                  <a:cubicBezTo>
                    <a:pt x="117830" y="147873"/>
                    <a:pt x="125974" y="142169"/>
                    <a:pt x="134648" y="129494"/>
                  </a:cubicBezTo>
                  <a:cubicBezTo>
                    <a:pt x="141629" y="119566"/>
                    <a:pt x="146388" y="108475"/>
                    <a:pt x="147552" y="99920"/>
                  </a:cubicBezTo>
                  <a:lnTo>
                    <a:pt x="147657" y="98441"/>
                  </a:lnTo>
                  <a:lnTo>
                    <a:pt x="151148" y="96223"/>
                  </a:lnTo>
                  <a:cubicBezTo>
                    <a:pt x="152206" y="95589"/>
                    <a:pt x="152840" y="94427"/>
                    <a:pt x="152840" y="93266"/>
                  </a:cubicBezTo>
                  <a:lnTo>
                    <a:pt x="152840" y="87351"/>
                  </a:lnTo>
                  <a:cubicBezTo>
                    <a:pt x="152840" y="85449"/>
                    <a:pt x="151148" y="83759"/>
                    <a:pt x="149244" y="83759"/>
                  </a:cubicBezTo>
                  <a:lnTo>
                    <a:pt x="147234" y="83759"/>
                  </a:lnTo>
                  <a:cubicBezTo>
                    <a:pt x="147023" y="83337"/>
                    <a:pt x="146600" y="82914"/>
                    <a:pt x="146177" y="82598"/>
                  </a:cubicBezTo>
                  <a:cubicBezTo>
                    <a:pt x="145119" y="81964"/>
                    <a:pt x="143850" y="81858"/>
                    <a:pt x="142686" y="82386"/>
                  </a:cubicBezTo>
                  <a:cubicBezTo>
                    <a:pt x="137926" y="84499"/>
                    <a:pt x="133167" y="85555"/>
                    <a:pt x="128619" y="85555"/>
                  </a:cubicBezTo>
                  <a:cubicBezTo>
                    <a:pt x="120474" y="85555"/>
                    <a:pt x="113070" y="82281"/>
                    <a:pt x="106724" y="75626"/>
                  </a:cubicBezTo>
                  <a:cubicBezTo>
                    <a:pt x="101647" y="70345"/>
                    <a:pt x="94983" y="67705"/>
                    <a:pt x="86839" y="67705"/>
                  </a:cubicBezTo>
                  <a:close/>
                  <a:moveTo>
                    <a:pt x="265718" y="42974"/>
                  </a:moveTo>
                  <a:lnTo>
                    <a:pt x="283706" y="42974"/>
                  </a:lnTo>
                  <a:cubicBezTo>
                    <a:pt x="314497" y="42974"/>
                    <a:pt x="339469" y="67904"/>
                    <a:pt x="339469" y="98539"/>
                  </a:cubicBezTo>
                  <a:lnTo>
                    <a:pt x="339469" y="116075"/>
                  </a:lnTo>
                  <a:cubicBezTo>
                    <a:pt x="341585" y="118927"/>
                    <a:pt x="342643" y="122413"/>
                    <a:pt x="342643" y="126004"/>
                  </a:cubicBezTo>
                  <a:lnTo>
                    <a:pt x="342643" y="138470"/>
                  </a:lnTo>
                  <a:cubicBezTo>
                    <a:pt x="342643" y="143540"/>
                    <a:pt x="340421" y="148294"/>
                    <a:pt x="336506" y="151569"/>
                  </a:cubicBezTo>
                  <a:cubicBezTo>
                    <a:pt x="335554" y="154738"/>
                    <a:pt x="334284" y="157907"/>
                    <a:pt x="332908" y="161076"/>
                  </a:cubicBezTo>
                  <a:cubicBezTo>
                    <a:pt x="330051" y="168576"/>
                    <a:pt x="325925" y="176288"/>
                    <a:pt x="320952" y="183577"/>
                  </a:cubicBezTo>
                  <a:cubicBezTo>
                    <a:pt x="318835" y="186534"/>
                    <a:pt x="316084" y="190126"/>
                    <a:pt x="312910" y="193718"/>
                  </a:cubicBezTo>
                  <a:cubicBezTo>
                    <a:pt x="315767" y="195091"/>
                    <a:pt x="318306" y="196992"/>
                    <a:pt x="320317" y="199316"/>
                  </a:cubicBezTo>
                  <a:lnTo>
                    <a:pt x="361054" y="207450"/>
                  </a:lnTo>
                  <a:cubicBezTo>
                    <a:pt x="371742" y="209563"/>
                    <a:pt x="379360" y="218859"/>
                    <a:pt x="379360" y="229740"/>
                  </a:cubicBezTo>
                  <a:lnTo>
                    <a:pt x="379360" y="376681"/>
                  </a:lnTo>
                  <a:cubicBezTo>
                    <a:pt x="379360" y="380061"/>
                    <a:pt x="378619" y="383336"/>
                    <a:pt x="377244" y="386188"/>
                  </a:cubicBezTo>
                  <a:lnTo>
                    <a:pt x="377244" y="402350"/>
                  </a:lnTo>
                  <a:cubicBezTo>
                    <a:pt x="377244" y="413336"/>
                    <a:pt x="368356" y="422210"/>
                    <a:pt x="357351" y="422210"/>
                  </a:cubicBezTo>
                  <a:cubicBezTo>
                    <a:pt x="353330" y="422210"/>
                    <a:pt x="349627" y="421048"/>
                    <a:pt x="346452" y="418935"/>
                  </a:cubicBezTo>
                  <a:lnTo>
                    <a:pt x="346452" y="571158"/>
                  </a:lnTo>
                  <a:cubicBezTo>
                    <a:pt x="346452" y="590806"/>
                    <a:pt x="330475" y="606863"/>
                    <a:pt x="310794" y="606863"/>
                  </a:cubicBezTo>
                  <a:cubicBezTo>
                    <a:pt x="291007" y="606863"/>
                    <a:pt x="275029" y="590806"/>
                    <a:pt x="275029" y="571158"/>
                  </a:cubicBezTo>
                  <a:cubicBezTo>
                    <a:pt x="275029" y="590806"/>
                    <a:pt x="259051" y="606863"/>
                    <a:pt x="239370" y="606863"/>
                  </a:cubicBezTo>
                  <a:cubicBezTo>
                    <a:pt x="219583" y="606863"/>
                    <a:pt x="203606" y="590806"/>
                    <a:pt x="203606" y="571158"/>
                  </a:cubicBezTo>
                  <a:lnTo>
                    <a:pt x="203606" y="418935"/>
                  </a:lnTo>
                  <a:cubicBezTo>
                    <a:pt x="200537" y="421048"/>
                    <a:pt x="196728" y="422210"/>
                    <a:pt x="192707" y="422210"/>
                  </a:cubicBezTo>
                  <a:cubicBezTo>
                    <a:pt x="181702" y="422210"/>
                    <a:pt x="172814" y="413336"/>
                    <a:pt x="172814" y="402350"/>
                  </a:cubicBezTo>
                  <a:lnTo>
                    <a:pt x="172814" y="386188"/>
                  </a:lnTo>
                  <a:cubicBezTo>
                    <a:pt x="171544" y="383336"/>
                    <a:pt x="170698" y="380061"/>
                    <a:pt x="170698" y="376681"/>
                  </a:cubicBezTo>
                  <a:lnTo>
                    <a:pt x="170698" y="229740"/>
                  </a:lnTo>
                  <a:cubicBezTo>
                    <a:pt x="170698" y="218859"/>
                    <a:pt x="178422" y="209563"/>
                    <a:pt x="189004" y="207450"/>
                  </a:cubicBezTo>
                  <a:lnTo>
                    <a:pt x="229106" y="199316"/>
                  </a:lnTo>
                  <a:cubicBezTo>
                    <a:pt x="231223" y="196992"/>
                    <a:pt x="233656" y="195091"/>
                    <a:pt x="236513" y="193718"/>
                  </a:cubicBezTo>
                  <a:cubicBezTo>
                    <a:pt x="233339" y="190126"/>
                    <a:pt x="230588" y="186534"/>
                    <a:pt x="228472" y="183577"/>
                  </a:cubicBezTo>
                  <a:cubicBezTo>
                    <a:pt x="223498" y="176288"/>
                    <a:pt x="219372" y="168576"/>
                    <a:pt x="216515" y="161076"/>
                  </a:cubicBezTo>
                  <a:cubicBezTo>
                    <a:pt x="215033" y="157907"/>
                    <a:pt x="213869" y="154738"/>
                    <a:pt x="212917" y="151569"/>
                  </a:cubicBezTo>
                  <a:cubicBezTo>
                    <a:pt x="209002" y="148294"/>
                    <a:pt x="206780" y="143540"/>
                    <a:pt x="206780" y="138470"/>
                  </a:cubicBezTo>
                  <a:lnTo>
                    <a:pt x="206780" y="126004"/>
                  </a:lnTo>
                  <a:cubicBezTo>
                    <a:pt x="206780" y="122413"/>
                    <a:pt x="207838" y="118927"/>
                    <a:pt x="209954" y="116075"/>
                  </a:cubicBezTo>
                  <a:lnTo>
                    <a:pt x="209954" y="98539"/>
                  </a:lnTo>
                  <a:cubicBezTo>
                    <a:pt x="209954" y="67904"/>
                    <a:pt x="234926" y="42974"/>
                    <a:pt x="265718" y="42974"/>
                  </a:cubicBezTo>
                  <a:close/>
                  <a:moveTo>
                    <a:pt x="436437" y="0"/>
                  </a:moveTo>
                  <a:lnTo>
                    <a:pt x="454422" y="0"/>
                  </a:lnTo>
                  <a:cubicBezTo>
                    <a:pt x="485207" y="0"/>
                    <a:pt x="510174" y="24927"/>
                    <a:pt x="510174" y="55664"/>
                  </a:cubicBezTo>
                  <a:lnTo>
                    <a:pt x="510174" y="73091"/>
                  </a:lnTo>
                  <a:cubicBezTo>
                    <a:pt x="512290" y="76049"/>
                    <a:pt x="513347" y="79534"/>
                    <a:pt x="513347" y="83020"/>
                  </a:cubicBezTo>
                  <a:lnTo>
                    <a:pt x="513347" y="95484"/>
                  </a:lnTo>
                  <a:cubicBezTo>
                    <a:pt x="513347" y="100554"/>
                    <a:pt x="511126" y="105412"/>
                    <a:pt x="507212" y="108687"/>
                  </a:cubicBezTo>
                  <a:cubicBezTo>
                    <a:pt x="506259" y="111750"/>
                    <a:pt x="505096" y="114918"/>
                    <a:pt x="503615" y="118087"/>
                  </a:cubicBezTo>
                  <a:cubicBezTo>
                    <a:pt x="500758" y="125586"/>
                    <a:pt x="496632" y="133402"/>
                    <a:pt x="491660" y="140585"/>
                  </a:cubicBezTo>
                  <a:cubicBezTo>
                    <a:pt x="489544" y="143542"/>
                    <a:pt x="486794" y="147239"/>
                    <a:pt x="483620" y="150725"/>
                  </a:cubicBezTo>
                  <a:cubicBezTo>
                    <a:pt x="486476" y="152098"/>
                    <a:pt x="489015" y="153999"/>
                    <a:pt x="491025" y="156323"/>
                  </a:cubicBezTo>
                  <a:lnTo>
                    <a:pt x="531755" y="164456"/>
                  </a:lnTo>
                  <a:cubicBezTo>
                    <a:pt x="542440" y="166568"/>
                    <a:pt x="550057" y="175969"/>
                    <a:pt x="550057" y="186742"/>
                  </a:cubicBezTo>
                  <a:lnTo>
                    <a:pt x="550057" y="333770"/>
                  </a:lnTo>
                  <a:cubicBezTo>
                    <a:pt x="550057" y="337150"/>
                    <a:pt x="549316" y="340319"/>
                    <a:pt x="547941" y="343276"/>
                  </a:cubicBezTo>
                  <a:lnTo>
                    <a:pt x="547941" y="359331"/>
                  </a:lnTo>
                  <a:cubicBezTo>
                    <a:pt x="547941" y="370316"/>
                    <a:pt x="539055" y="379188"/>
                    <a:pt x="528052" y="379188"/>
                  </a:cubicBezTo>
                  <a:cubicBezTo>
                    <a:pt x="524032" y="379188"/>
                    <a:pt x="520330" y="378026"/>
                    <a:pt x="517262" y="376019"/>
                  </a:cubicBezTo>
                  <a:lnTo>
                    <a:pt x="517262" y="528117"/>
                  </a:lnTo>
                  <a:cubicBezTo>
                    <a:pt x="517262" y="547869"/>
                    <a:pt x="501287" y="563818"/>
                    <a:pt x="481504" y="563818"/>
                  </a:cubicBezTo>
                  <a:cubicBezTo>
                    <a:pt x="461827" y="563818"/>
                    <a:pt x="445747" y="547869"/>
                    <a:pt x="445747" y="528117"/>
                  </a:cubicBezTo>
                  <a:cubicBezTo>
                    <a:pt x="445747" y="547869"/>
                    <a:pt x="429772" y="563818"/>
                    <a:pt x="410095" y="563818"/>
                  </a:cubicBezTo>
                  <a:cubicBezTo>
                    <a:pt x="390312" y="563818"/>
                    <a:pt x="374338" y="547869"/>
                    <a:pt x="374338" y="528117"/>
                  </a:cubicBezTo>
                  <a:lnTo>
                    <a:pt x="374338" y="444886"/>
                  </a:lnTo>
                  <a:cubicBezTo>
                    <a:pt x="391264" y="438126"/>
                    <a:pt x="403324" y="421649"/>
                    <a:pt x="403324" y="402320"/>
                  </a:cubicBezTo>
                  <a:lnTo>
                    <a:pt x="403324" y="390807"/>
                  </a:lnTo>
                  <a:cubicBezTo>
                    <a:pt x="404700" y="386265"/>
                    <a:pt x="405440" y="381512"/>
                    <a:pt x="405440" y="376653"/>
                  </a:cubicBezTo>
                  <a:lnTo>
                    <a:pt x="405440" y="229731"/>
                  </a:lnTo>
                  <a:cubicBezTo>
                    <a:pt x="405440" y="206599"/>
                    <a:pt x="388937" y="186425"/>
                    <a:pt x="366192" y="181884"/>
                  </a:cubicBezTo>
                  <a:lnTo>
                    <a:pt x="353391" y="179349"/>
                  </a:lnTo>
                  <a:cubicBezTo>
                    <a:pt x="354660" y="176602"/>
                    <a:pt x="355930" y="173751"/>
                    <a:pt x="356988" y="171004"/>
                  </a:cubicBezTo>
                  <a:cubicBezTo>
                    <a:pt x="357834" y="169103"/>
                    <a:pt x="358575" y="167202"/>
                    <a:pt x="359315" y="165301"/>
                  </a:cubicBezTo>
                  <a:cubicBezTo>
                    <a:pt x="359527" y="164984"/>
                    <a:pt x="359738" y="164773"/>
                    <a:pt x="359950" y="164456"/>
                  </a:cubicBezTo>
                  <a:lnTo>
                    <a:pt x="399833" y="156323"/>
                  </a:lnTo>
                  <a:cubicBezTo>
                    <a:pt x="401949" y="153999"/>
                    <a:pt x="404488" y="152098"/>
                    <a:pt x="407239" y="150830"/>
                  </a:cubicBezTo>
                  <a:cubicBezTo>
                    <a:pt x="404065" y="147239"/>
                    <a:pt x="401314" y="143542"/>
                    <a:pt x="399199" y="140585"/>
                  </a:cubicBezTo>
                  <a:cubicBezTo>
                    <a:pt x="394226" y="133402"/>
                    <a:pt x="390101" y="125586"/>
                    <a:pt x="387244" y="118087"/>
                  </a:cubicBezTo>
                  <a:cubicBezTo>
                    <a:pt x="385869" y="114918"/>
                    <a:pt x="384599" y="111750"/>
                    <a:pt x="383647" y="108581"/>
                  </a:cubicBezTo>
                  <a:cubicBezTo>
                    <a:pt x="379733" y="105412"/>
                    <a:pt x="377511" y="100554"/>
                    <a:pt x="377511" y="95484"/>
                  </a:cubicBezTo>
                  <a:lnTo>
                    <a:pt x="377511" y="83020"/>
                  </a:lnTo>
                  <a:cubicBezTo>
                    <a:pt x="377511" y="79534"/>
                    <a:pt x="378569" y="76049"/>
                    <a:pt x="380685" y="73091"/>
                  </a:cubicBezTo>
                  <a:lnTo>
                    <a:pt x="380685" y="55664"/>
                  </a:lnTo>
                  <a:cubicBezTo>
                    <a:pt x="380685" y="24927"/>
                    <a:pt x="405652" y="0"/>
                    <a:pt x="436437" y="0"/>
                  </a:cubicBezTo>
                  <a:close/>
                  <a:moveTo>
                    <a:pt x="94877" y="0"/>
                  </a:moveTo>
                  <a:lnTo>
                    <a:pt x="112964" y="0"/>
                  </a:lnTo>
                  <a:cubicBezTo>
                    <a:pt x="143744" y="0"/>
                    <a:pt x="168706" y="24927"/>
                    <a:pt x="168706" y="55664"/>
                  </a:cubicBezTo>
                  <a:lnTo>
                    <a:pt x="168706" y="73091"/>
                  </a:lnTo>
                  <a:cubicBezTo>
                    <a:pt x="170716" y="76049"/>
                    <a:pt x="171879" y="79534"/>
                    <a:pt x="171879" y="83126"/>
                  </a:cubicBezTo>
                  <a:lnTo>
                    <a:pt x="171879" y="95484"/>
                  </a:lnTo>
                  <a:cubicBezTo>
                    <a:pt x="171879" y="100554"/>
                    <a:pt x="169552" y="105412"/>
                    <a:pt x="165744" y="108687"/>
                  </a:cubicBezTo>
                  <a:cubicBezTo>
                    <a:pt x="164793" y="111750"/>
                    <a:pt x="163523" y="114918"/>
                    <a:pt x="162148" y="118087"/>
                  </a:cubicBezTo>
                  <a:cubicBezTo>
                    <a:pt x="159292" y="125586"/>
                    <a:pt x="155062" y="133402"/>
                    <a:pt x="150090" y="140585"/>
                  </a:cubicBezTo>
                  <a:cubicBezTo>
                    <a:pt x="148081" y="143542"/>
                    <a:pt x="145331" y="147239"/>
                    <a:pt x="142157" y="150725"/>
                  </a:cubicBezTo>
                  <a:cubicBezTo>
                    <a:pt x="144907" y="152098"/>
                    <a:pt x="147446" y="153999"/>
                    <a:pt x="149561" y="156323"/>
                  </a:cubicBezTo>
                  <a:lnTo>
                    <a:pt x="189332" y="164244"/>
                  </a:lnTo>
                  <a:cubicBezTo>
                    <a:pt x="189543" y="164667"/>
                    <a:pt x="189755" y="164984"/>
                    <a:pt x="190072" y="165301"/>
                  </a:cubicBezTo>
                  <a:cubicBezTo>
                    <a:pt x="190812" y="167202"/>
                    <a:pt x="191553" y="169103"/>
                    <a:pt x="192399" y="171004"/>
                  </a:cubicBezTo>
                  <a:cubicBezTo>
                    <a:pt x="193457" y="173856"/>
                    <a:pt x="194726" y="176602"/>
                    <a:pt x="196101" y="179454"/>
                  </a:cubicBezTo>
                  <a:lnTo>
                    <a:pt x="183831" y="181884"/>
                  </a:lnTo>
                  <a:cubicBezTo>
                    <a:pt x="161196" y="186531"/>
                    <a:pt x="144696" y="206599"/>
                    <a:pt x="144696" y="229731"/>
                  </a:cubicBezTo>
                  <a:lnTo>
                    <a:pt x="144696" y="376653"/>
                  </a:lnTo>
                  <a:cubicBezTo>
                    <a:pt x="144696" y="381512"/>
                    <a:pt x="145436" y="386265"/>
                    <a:pt x="146811" y="390807"/>
                  </a:cubicBezTo>
                  <a:lnTo>
                    <a:pt x="146811" y="402320"/>
                  </a:lnTo>
                  <a:cubicBezTo>
                    <a:pt x="146811" y="421649"/>
                    <a:pt x="158764" y="438126"/>
                    <a:pt x="175687" y="444886"/>
                  </a:cubicBezTo>
                  <a:lnTo>
                    <a:pt x="175687" y="528117"/>
                  </a:lnTo>
                  <a:cubicBezTo>
                    <a:pt x="175687" y="547869"/>
                    <a:pt x="159715" y="563818"/>
                    <a:pt x="140042" y="563818"/>
                  </a:cubicBezTo>
                  <a:cubicBezTo>
                    <a:pt x="120263" y="563818"/>
                    <a:pt x="104291" y="547869"/>
                    <a:pt x="104291" y="528117"/>
                  </a:cubicBezTo>
                  <a:cubicBezTo>
                    <a:pt x="104291" y="547869"/>
                    <a:pt x="88319" y="563818"/>
                    <a:pt x="68646" y="563818"/>
                  </a:cubicBezTo>
                  <a:cubicBezTo>
                    <a:pt x="48867" y="563818"/>
                    <a:pt x="32895" y="547869"/>
                    <a:pt x="32895" y="528117"/>
                  </a:cubicBezTo>
                  <a:lnTo>
                    <a:pt x="32895" y="376019"/>
                  </a:lnTo>
                  <a:cubicBezTo>
                    <a:pt x="29722" y="378026"/>
                    <a:pt x="26020" y="379188"/>
                    <a:pt x="22001" y="379188"/>
                  </a:cubicBezTo>
                  <a:cubicBezTo>
                    <a:pt x="11000" y="379188"/>
                    <a:pt x="2115" y="370316"/>
                    <a:pt x="2115" y="359331"/>
                  </a:cubicBezTo>
                  <a:lnTo>
                    <a:pt x="2115" y="343276"/>
                  </a:lnTo>
                  <a:cubicBezTo>
                    <a:pt x="740" y="340319"/>
                    <a:pt x="0" y="337150"/>
                    <a:pt x="0" y="333770"/>
                  </a:cubicBezTo>
                  <a:lnTo>
                    <a:pt x="0" y="186742"/>
                  </a:lnTo>
                  <a:cubicBezTo>
                    <a:pt x="0" y="175969"/>
                    <a:pt x="7616" y="166674"/>
                    <a:pt x="18299" y="164456"/>
                  </a:cubicBezTo>
                  <a:lnTo>
                    <a:pt x="58386" y="156323"/>
                  </a:lnTo>
                  <a:cubicBezTo>
                    <a:pt x="60396" y="153999"/>
                    <a:pt x="62934" y="152098"/>
                    <a:pt x="65790" y="150830"/>
                  </a:cubicBezTo>
                  <a:cubicBezTo>
                    <a:pt x="62511" y="147239"/>
                    <a:pt x="59867" y="143542"/>
                    <a:pt x="57751" y="140585"/>
                  </a:cubicBezTo>
                  <a:cubicBezTo>
                    <a:pt x="52780" y="133402"/>
                    <a:pt x="48655" y="125586"/>
                    <a:pt x="45799" y="118087"/>
                  </a:cubicBezTo>
                  <a:cubicBezTo>
                    <a:pt x="44318" y="114918"/>
                    <a:pt x="43155" y="111750"/>
                    <a:pt x="42203" y="108581"/>
                  </a:cubicBezTo>
                  <a:cubicBezTo>
                    <a:pt x="38289" y="105412"/>
                    <a:pt x="35962" y="100554"/>
                    <a:pt x="35962" y="95484"/>
                  </a:cubicBezTo>
                  <a:lnTo>
                    <a:pt x="35962" y="83020"/>
                  </a:lnTo>
                  <a:cubicBezTo>
                    <a:pt x="35962" y="79534"/>
                    <a:pt x="37126" y="76049"/>
                    <a:pt x="39241" y="73091"/>
                  </a:cubicBezTo>
                  <a:lnTo>
                    <a:pt x="39241" y="55664"/>
                  </a:lnTo>
                  <a:cubicBezTo>
                    <a:pt x="39241" y="24927"/>
                    <a:pt x="64204" y="0"/>
                    <a:pt x="94877" y="0"/>
                  </a:cubicBezTo>
                  <a:close/>
                </a:path>
              </a:pathLst>
            </a:custGeom>
            <a:solidFill>
              <a:sysClr val="window" lastClr="FFFFFF"/>
            </a:solidFill>
            <a:ln>
              <a:noFill/>
            </a:ln>
          </p:spPr>
        </p:sp>
      </p:grpSp>
      <p:grpSp>
        <p:nvGrpSpPr>
          <p:cNvPr id="188" name="组合 187"/>
          <p:cNvGrpSpPr/>
          <p:nvPr/>
        </p:nvGrpSpPr>
        <p:grpSpPr>
          <a:xfrm>
            <a:off x="10250170" y="5275580"/>
            <a:ext cx="894715" cy="1283970"/>
            <a:chOff x="10380789" y="3258024"/>
            <a:chExt cx="894836" cy="1283919"/>
          </a:xfrm>
        </p:grpSpPr>
        <p:sp>
          <p:nvSpPr>
            <p:cNvPr id="222" name="Oval 145"/>
            <p:cNvSpPr>
              <a:spLocks noChangeArrowheads="1"/>
            </p:cNvSpPr>
            <p:nvPr/>
          </p:nvSpPr>
          <p:spPr bwMode="auto">
            <a:xfrm>
              <a:off x="10380789" y="3647423"/>
              <a:ext cx="894520" cy="894520"/>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sp>
          <p:nvSpPr>
            <p:cNvPr id="223" name="adhesive-tape_112930"/>
            <p:cNvSpPr>
              <a:spLocks noChangeAspect="1"/>
            </p:cNvSpPr>
            <p:nvPr/>
          </p:nvSpPr>
          <p:spPr bwMode="auto">
            <a:xfrm>
              <a:off x="10535743" y="3763522"/>
              <a:ext cx="609685" cy="607490"/>
            </a:xfrm>
            <a:custGeom>
              <a:avLst/>
              <a:gdLst>
                <a:gd name="T0" fmla="*/ 5467 w 6546"/>
                <a:gd name="T1" fmla="*/ 5333 h 6533"/>
                <a:gd name="T2" fmla="*/ 6330 w 6546"/>
                <a:gd name="T3" fmla="*/ 4400 h 6533"/>
                <a:gd name="T4" fmla="*/ 6516 w 6546"/>
                <a:gd name="T5" fmla="*/ 4276 h 6533"/>
                <a:gd name="T6" fmla="*/ 6248 w 6546"/>
                <a:gd name="T7" fmla="*/ 3533 h 6533"/>
                <a:gd name="T8" fmla="*/ 6516 w 6546"/>
                <a:gd name="T9" fmla="*/ 2791 h 6533"/>
                <a:gd name="T10" fmla="*/ 4350 w 6546"/>
                <a:gd name="T11" fmla="*/ 2667 h 6533"/>
                <a:gd name="T12" fmla="*/ 3754 w 6546"/>
                <a:gd name="T13" fmla="*/ 646 h 6533"/>
                <a:gd name="T14" fmla="*/ 646 w 6546"/>
                <a:gd name="T15" fmla="*/ 646 h 6533"/>
                <a:gd name="T16" fmla="*/ 646 w 6546"/>
                <a:gd name="T17" fmla="*/ 3754 h 6533"/>
                <a:gd name="T18" fmla="*/ 2000 w 6546"/>
                <a:gd name="T19" fmla="*/ 5333 h 6533"/>
                <a:gd name="T20" fmla="*/ 0 w 6546"/>
                <a:gd name="T21" fmla="*/ 5533 h 6533"/>
                <a:gd name="T22" fmla="*/ 200 w 6546"/>
                <a:gd name="T23" fmla="*/ 6533 h 6533"/>
                <a:gd name="T24" fmla="*/ 6533 w 6546"/>
                <a:gd name="T25" fmla="*/ 6333 h 6533"/>
                <a:gd name="T26" fmla="*/ 6333 w 6546"/>
                <a:gd name="T27" fmla="*/ 5333 h 6533"/>
                <a:gd name="T28" fmla="*/ 5848 w 6546"/>
                <a:gd name="T29" fmla="*/ 3533 h 6533"/>
                <a:gd name="T30" fmla="*/ 3463 w 6546"/>
                <a:gd name="T31" fmla="*/ 3999 h 6533"/>
                <a:gd name="T32" fmla="*/ 4222 w 6546"/>
                <a:gd name="T33" fmla="*/ 3067 h 6533"/>
                <a:gd name="T34" fmla="*/ 2200 w 6546"/>
                <a:gd name="T35" fmla="*/ 2000 h 6533"/>
                <a:gd name="T36" fmla="*/ 2000 w 6546"/>
                <a:gd name="T37" fmla="*/ 2622 h 6533"/>
                <a:gd name="T38" fmla="*/ 2200 w 6546"/>
                <a:gd name="T39" fmla="*/ 1733 h 6533"/>
                <a:gd name="T40" fmla="*/ 2400 w 6546"/>
                <a:gd name="T41" fmla="*/ 2622 h 6533"/>
                <a:gd name="T42" fmla="*/ 2200 w 6546"/>
                <a:gd name="T43" fmla="*/ 2000 h 6533"/>
                <a:gd name="T44" fmla="*/ 5067 w 6546"/>
                <a:gd name="T45" fmla="*/ 4400 h 6533"/>
                <a:gd name="T46" fmla="*/ 2400 w 6546"/>
                <a:gd name="T47" fmla="*/ 5333 h 6533"/>
                <a:gd name="T48" fmla="*/ 400 w 6546"/>
                <a:gd name="T49" fmla="*/ 2200 h 6533"/>
                <a:gd name="T50" fmla="*/ 4000 w 6546"/>
                <a:gd name="T51" fmla="*/ 2200 h 6533"/>
                <a:gd name="T52" fmla="*/ 3891 w 6546"/>
                <a:gd name="T53" fmla="*/ 2816 h 6533"/>
                <a:gd name="T54" fmla="*/ 2400 w 6546"/>
                <a:gd name="T55" fmla="*/ 3043 h 6533"/>
                <a:gd name="T56" fmla="*/ 2200 w 6546"/>
                <a:gd name="T57" fmla="*/ 1333 h 6533"/>
                <a:gd name="T58" fmla="*/ 2000 w 6546"/>
                <a:gd name="T59" fmla="*/ 3043 h 6533"/>
                <a:gd name="T60" fmla="*/ 400 w 6546"/>
                <a:gd name="T61" fmla="*/ 2200 h 6533"/>
                <a:gd name="T62" fmla="*/ 400 w 6546"/>
                <a:gd name="T63" fmla="*/ 6133 h 6533"/>
                <a:gd name="T64" fmla="*/ 6133 w 6546"/>
                <a:gd name="T65" fmla="*/ 5733 h 65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6546" h="6533">
                  <a:moveTo>
                    <a:pt x="6333" y="5333"/>
                  </a:moveTo>
                  <a:lnTo>
                    <a:pt x="5467" y="5333"/>
                  </a:lnTo>
                  <a:lnTo>
                    <a:pt x="5467" y="4400"/>
                  </a:lnTo>
                  <a:lnTo>
                    <a:pt x="6330" y="4400"/>
                  </a:lnTo>
                  <a:lnTo>
                    <a:pt x="6330" y="4400"/>
                  </a:lnTo>
                  <a:cubicBezTo>
                    <a:pt x="6412" y="4400"/>
                    <a:pt x="6485" y="4351"/>
                    <a:pt x="6516" y="4276"/>
                  </a:cubicBezTo>
                  <a:cubicBezTo>
                    <a:pt x="6546" y="4200"/>
                    <a:pt x="6528" y="4114"/>
                    <a:pt x="6470" y="4057"/>
                  </a:cubicBezTo>
                  <a:cubicBezTo>
                    <a:pt x="6327" y="3917"/>
                    <a:pt x="6248" y="3731"/>
                    <a:pt x="6248" y="3533"/>
                  </a:cubicBezTo>
                  <a:cubicBezTo>
                    <a:pt x="6248" y="3335"/>
                    <a:pt x="6327" y="3149"/>
                    <a:pt x="6470" y="3010"/>
                  </a:cubicBezTo>
                  <a:cubicBezTo>
                    <a:pt x="6528" y="2953"/>
                    <a:pt x="6546" y="2866"/>
                    <a:pt x="6516" y="2791"/>
                  </a:cubicBezTo>
                  <a:cubicBezTo>
                    <a:pt x="6485" y="2716"/>
                    <a:pt x="6412" y="2667"/>
                    <a:pt x="6330" y="2667"/>
                  </a:cubicBezTo>
                  <a:lnTo>
                    <a:pt x="4350" y="2667"/>
                  </a:lnTo>
                  <a:cubicBezTo>
                    <a:pt x="4383" y="2515"/>
                    <a:pt x="4400" y="2359"/>
                    <a:pt x="4400" y="2200"/>
                  </a:cubicBezTo>
                  <a:cubicBezTo>
                    <a:pt x="4400" y="1615"/>
                    <a:pt x="4171" y="1063"/>
                    <a:pt x="3754" y="646"/>
                  </a:cubicBezTo>
                  <a:cubicBezTo>
                    <a:pt x="3337" y="229"/>
                    <a:pt x="2785" y="0"/>
                    <a:pt x="2200" y="0"/>
                  </a:cubicBezTo>
                  <a:cubicBezTo>
                    <a:pt x="1615" y="0"/>
                    <a:pt x="1063" y="229"/>
                    <a:pt x="646" y="646"/>
                  </a:cubicBezTo>
                  <a:cubicBezTo>
                    <a:pt x="229" y="1063"/>
                    <a:pt x="0" y="1615"/>
                    <a:pt x="0" y="2200"/>
                  </a:cubicBezTo>
                  <a:cubicBezTo>
                    <a:pt x="0" y="2785"/>
                    <a:pt x="229" y="3337"/>
                    <a:pt x="646" y="3754"/>
                  </a:cubicBezTo>
                  <a:cubicBezTo>
                    <a:pt x="1015" y="4123"/>
                    <a:pt x="1490" y="4345"/>
                    <a:pt x="2000" y="4391"/>
                  </a:cubicBezTo>
                  <a:lnTo>
                    <a:pt x="2000" y="5333"/>
                  </a:lnTo>
                  <a:lnTo>
                    <a:pt x="200" y="5333"/>
                  </a:lnTo>
                  <a:cubicBezTo>
                    <a:pt x="90" y="5333"/>
                    <a:pt x="0" y="5423"/>
                    <a:pt x="0" y="5533"/>
                  </a:cubicBezTo>
                  <a:lnTo>
                    <a:pt x="0" y="6333"/>
                  </a:lnTo>
                  <a:cubicBezTo>
                    <a:pt x="0" y="6444"/>
                    <a:pt x="90" y="6533"/>
                    <a:pt x="200" y="6533"/>
                  </a:cubicBezTo>
                  <a:lnTo>
                    <a:pt x="6333" y="6533"/>
                  </a:lnTo>
                  <a:cubicBezTo>
                    <a:pt x="6444" y="6533"/>
                    <a:pt x="6533" y="6444"/>
                    <a:pt x="6533" y="6333"/>
                  </a:cubicBezTo>
                  <a:lnTo>
                    <a:pt x="6533" y="5533"/>
                  </a:lnTo>
                  <a:cubicBezTo>
                    <a:pt x="6533" y="5423"/>
                    <a:pt x="6444" y="5333"/>
                    <a:pt x="6333" y="5333"/>
                  </a:cubicBezTo>
                  <a:close/>
                  <a:moveTo>
                    <a:pt x="5949" y="3067"/>
                  </a:moveTo>
                  <a:cubicBezTo>
                    <a:pt x="5883" y="3211"/>
                    <a:pt x="5848" y="3370"/>
                    <a:pt x="5848" y="3533"/>
                  </a:cubicBezTo>
                  <a:cubicBezTo>
                    <a:pt x="5848" y="3697"/>
                    <a:pt x="5883" y="3855"/>
                    <a:pt x="5949" y="4000"/>
                  </a:cubicBezTo>
                  <a:lnTo>
                    <a:pt x="3463" y="3999"/>
                  </a:lnTo>
                  <a:cubicBezTo>
                    <a:pt x="3566" y="3927"/>
                    <a:pt x="3663" y="3845"/>
                    <a:pt x="3754" y="3754"/>
                  </a:cubicBezTo>
                  <a:cubicBezTo>
                    <a:pt x="3955" y="3553"/>
                    <a:pt x="4113" y="3320"/>
                    <a:pt x="4222" y="3067"/>
                  </a:cubicBezTo>
                  <a:lnTo>
                    <a:pt x="5949" y="3067"/>
                  </a:lnTo>
                  <a:close/>
                  <a:moveTo>
                    <a:pt x="2200" y="2000"/>
                  </a:moveTo>
                  <a:cubicBezTo>
                    <a:pt x="2090" y="2000"/>
                    <a:pt x="2000" y="2090"/>
                    <a:pt x="2000" y="2200"/>
                  </a:cubicBezTo>
                  <a:lnTo>
                    <a:pt x="2000" y="2622"/>
                  </a:lnTo>
                  <a:cubicBezTo>
                    <a:pt x="1842" y="2547"/>
                    <a:pt x="1733" y="2386"/>
                    <a:pt x="1733" y="2200"/>
                  </a:cubicBezTo>
                  <a:cubicBezTo>
                    <a:pt x="1733" y="1943"/>
                    <a:pt x="1943" y="1733"/>
                    <a:pt x="2200" y="1733"/>
                  </a:cubicBezTo>
                  <a:cubicBezTo>
                    <a:pt x="2457" y="1733"/>
                    <a:pt x="2667" y="1943"/>
                    <a:pt x="2667" y="2200"/>
                  </a:cubicBezTo>
                  <a:cubicBezTo>
                    <a:pt x="2667" y="2386"/>
                    <a:pt x="2558" y="2547"/>
                    <a:pt x="2400" y="2622"/>
                  </a:cubicBezTo>
                  <a:lnTo>
                    <a:pt x="2400" y="2200"/>
                  </a:lnTo>
                  <a:cubicBezTo>
                    <a:pt x="2400" y="2090"/>
                    <a:pt x="2310" y="2000"/>
                    <a:pt x="2200" y="2000"/>
                  </a:cubicBezTo>
                  <a:close/>
                  <a:moveTo>
                    <a:pt x="2400" y="4399"/>
                  </a:moveTo>
                  <a:lnTo>
                    <a:pt x="5067" y="4400"/>
                  </a:lnTo>
                  <a:lnTo>
                    <a:pt x="5067" y="5333"/>
                  </a:lnTo>
                  <a:lnTo>
                    <a:pt x="2400" y="5333"/>
                  </a:lnTo>
                  <a:lnTo>
                    <a:pt x="2400" y="4399"/>
                  </a:lnTo>
                  <a:close/>
                  <a:moveTo>
                    <a:pt x="400" y="2200"/>
                  </a:moveTo>
                  <a:cubicBezTo>
                    <a:pt x="400" y="1207"/>
                    <a:pt x="1207" y="400"/>
                    <a:pt x="2200" y="400"/>
                  </a:cubicBezTo>
                  <a:cubicBezTo>
                    <a:pt x="3193" y="400"/>
                    <a:pt x="4000" y="1207"/>
                    <a:pt x="4000" y="2200"/>
                  </a:cubicBezTo>
                  <a:cubicBezTo>
                    <a:pt x="4000" y="2404"/>
                    <a:pt x="3966" y="2601"/>
                    <a:pt x="3903" y="2784"/>
                  </a:cubicBezTo>
                  <a:cubicBezTo>
                    <a:pt x="3898" y="2794"/>
                    <a:pt x="3894" y="2805"/>
                    <a:pt x="3891" y="2816"/>
                  </a:cubicBezTo>
                  <a:cubicBezTo>
                    <a:pt x="3661" y="3446"/>
                    <a:pt x="3089" y="3912"/>
                    <a:pt x="2400" y="3989"/>
                  </a:cubicBezTo>
                  <a:lnTo>
                    <a:pt x="2400" y="3043"/>
                  </a:lnTo>
                  <a:cubicBezTo>
                    <a:pt x="2782" y="2953"/>
                    <a:pt x="3067" y="2609"/>
                    <a:pt x="3067" y="2200"/>
                  </a:cubicBezTo>
                  <a:cubicBezTo>
                    <a:pt x="3067" y="1722"/>
                    <a:pt x="2678" y="1333"/>
                    <a:pt x="2200" y="1333"/>
                  </a:cubicBezTo>
                  <a:cubicBezTo>
                    <a:pt x="1722" y="1333"/>
                    <a:pt x="1333" y="1722"/>
                    <a:pt x="1333" y="2200"/>
                  </a:cubicBezTo>
                  <a:cubicBezTo>
                    <a:pt x="1333" y="2609"/>
                    <a:pt x="1618" y="2953"/>
                    <a:pt x="2000" y="3043"/>
                  </a:cubicBezTo>
                  <a:lnTo>
                    <a:pt x="2000" y="3989"/>
                  </a:lnTo>
                  <a:cubicBezTo>
                    <a:pt x="1101" y="3889"/>
                    <a:pt x="400" y="3125"/>
                    <a:pt x="400" y="2200"/>
                  </a:cubicBezTo>
                  <a:close/>
                  <a:moveTo>
                    <a:pt x="6133" y="6133"/>
                  </a:moveTo>
                  <a:lnTo>
                    <a:pt x="400" y="6133"/>
                  </a:lnTo>
                  <a:lnTo>
                    <a:pt x="400" y="5733"/>
                  </a:lnTo>
                  <a:lnTo>
                    <a:pt x="6133" y="5733"/>
                  </a:lnTo>
                  <a:lnTo>
                    <a:pt x="6133" y="6133"/>
                  </a:lnTo>
                  <a:close/>
                </a:path>
              </a:pathLst>
            </a:custGeom>
            <a:solidFill>
              <a:sysClr val="window" lastClr="FFFFFF"/>
            </a:solidFill>
            <a:ln>
              <a:noFill/>
            </a:ln>
          </p:spPr>
        </p:sp>
        <p:sp>
          <p:nvSpPr>
            <p:cNvPr id="224" name="矩形 223"/>
            <p:cNvSpPr/>
            <p:nvPr/>
          </p:nvSpPr>
          <p:spPr>
            <a:xfrm>
              <a:off x="10408412" y="3258024"/>
              <a:ext cx="867213"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a:solidFill>
                    <a:prstClr val="white"/>
                  </a:solidFill>
                  <a:latin typeface="微软雅黑" panose="020B0503020204020204" pitchFamily="34" charset="-122"/>
                  <a:ea typeface="微软雅黑" panose="020B0503020204020204" pitchFamily="34" charset="-122"/>
                </a:rPr>
                <a:t>行业数据</a:t>
              </a:r>
              <a:endParaRPr lang="zh-CN" altLang="en-US" sz="1100" b="1" kern="0">
                <a:solidFill>
                  <a:prstClr val="white"/>
                </a:solidFill>
                <a:latin typeface="微软雅黑" panose="020B0503020204020204" pitchFamily="34" charset="-122"/>
                <a:ea typeface="微软雅黑" panose="020B0503020204020204" pitchFamily="34" charset="-122"/>
              </a:endParaRPr>
            </a:p>
          </p:txBody>
        </p:sp>
      </p:grpSp>
      <p:grpSp>
        <p:nvGrpSpPr>
          <p:cNvPr id="189" name="组合 188"/>
          <p:cNvGrpSpPr/>
          <p:nvPr/>
        </p:nvGrpSpPr>
        <p:grpSpPr>
          <a:xfrm>
            <a:off x="8185785" y="5275580"/>
            <a:ext cx="894715" cy="1283970"/>
            <a:chOff x="8316554" y="3258032"/>
            <a:chExt cx="894776" cy="1283911"/>
          </a:xfrm>
        </p:grpSpPr>
        <p:sp>
          <p:nvSpPr>
            <p:cNvPr id="219" name="矩形 218"/>
            <p:cNvSpPr/>
            <p:nvPr/>
          </p:nvSpPr>
          <p:spPr>
            <a:xfrm>
              <a:off x="8352749" y="3258032"/>
              <a:ext cx="858581"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dirty="0">
                  <a:solidFill>
                    <a:prstClr val="white"/>
                  </a:solidFill>
                  <a:latin typeface="微软雅黑" panose="020B0503020204020204" pitchFamily="34" charset="-122"/>
                  <a:ea typeface="微软雅黑" panose="020B0503020204020204" pitchFamily="34" charset="-122"/>
                </a:rPr>
                <a:t>账户数据</a:t>
              </a:r>
              <a:endParaRPr lang="zh-CN" altLang="en-US" sz="1100" b="1" kern="0" dirty="0">
                <a:solidFill>
                  <a:prstClr val="white"/>
                </a:solidFill>
                <a:latin typeface="微软雅黑" panose="020B0503020204020204" pitchFamily="34" charset="-122"/>
                <a:ea typeface="微软雅黑" panose="020B0503020204020204" pitchFamily="34" charset="-122"/>
              </a:endParaRPr>
            </a:p>
          </p:txBody>
        </p:sp>
        <p:sp>
          <p:nvSpPr>
            <p:cNvPr id="220" name="Oval 145"/>
            <p:cNvSpPr>
              <a:spLocks noChangeArrowheads="1"/>
            </p:cNvSpPr>
            <p:nvPr/>
          </p:nvSpPr>
          <p:spPr bwMode="auto">
            <a:xfrm>
              <a:off x="8316554" y="3647423"/>
              <a:ext cx="894520" cy="894520"/>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sp>
          <p:nvSpPr>
            <p:cNvPr id="221" name="conference-hall_67836"/>
            <p:cNvSpPr>
              <a:spLocks noChangeAspect="1"/>
            </p:cNvSpPr>
            <p:nvPr/>
          </p:nvSpPr>
          <p:spPr bwMode="auto">
            <a:xfrm>
              <a:off x="8460160" y="3804563"/>
              <a:ext cx="603271" cy="609685"/>
            </a:xfrm>
            <a:custGeom>
              <a:avLst/>
              <a:gdLst>
                <a:gd name="connsiteX0" fmla="*/ 381250 w 600898"/>
                <a:gd name="connsiteY0" fmla="*/ 502355 h 607286"/>
                <a:gd name="connsiteX1" fmla="*/ 402857 w 600898"/>
                <a:gd name="connsiteY1" fmla="*/ 523730 h 607286"/>
                <a:gd name="connsiteX2" fmla="*/ 405314 w 600898"/>
                <a:gd name="connsiteY2" fmla="*/ 523730 h 607286"/>
                <a:gd name="connsiteX3" fmla="*/ 426921 w 600898"/>
                <a:gd name="connsiteY3" fmla="*/ 502355 h 607286"/>
                <a:gd name="connsiteX4" fmla="*/ 440335 w 600898"/>
                <a:gd name="connsiteY4" fmla="*/ 513605 h 607286"/>
                <a:gd name="connsiteX5" fmla="*/ 468187 w 600898"/>
                <a:gd name="connsiteY5" fmla="*/ 526389 h 607286"/>
                <a:gd name="connsiteX6" fmla="*/ 478427 w 600898"/>
                <a:gd name="connsiteY6" fmla="*/ 535184 h 607286"/>
                <a:gd name="connsiteX7" fmla="*/ 492354 w 600898"/>
                <a:gd name="connsiteY7" fmla="*/ 607286 h 607286"/>
                <a:gd name="connsiteX8" fmla="*/ 315817 w 600898"/>
                <a:gd name="connsiteY8" fmla="*/ 607286 h 607286"/>
                <a:gd name="connsiteX9" fmla="*/ 329744 w 600898"/>
                <a:gd name="connsiteY9" fmla="*/ 535184 h 607286"/>
                <a:gd name="connsiteX10" fmla="*/ 339984 w 600898"/>
                <a:gd name="connsiteY10" fmla="*/ 526389 h 607286"/>
                <a:gd name="connsiteX11" fmla="*/ 367836 w 600898"/>
                <a:gd name="connsiteY11" fmla="*/ 513605 h 607286"/>
                <a:gd name="connsiteX12" fmla="*/ 174013 w 600898"/>
                <a:gd name="connsiteY12" fmla="*/ 502355 h 607286"/>
                <a:gd name="connsiteX13" fmla="*/ 195520 w 600898"/>
                <a:gd name="connsiteY13" fmla="*/ 523730 h 607286"/>
                <a:gd name="connsiteX14" fmla="*/ 197978 w 600898"/>
                <a:gd name="connsiteY14" fmla="*/ 523730 h 607286"/>
                <a:gd name="connsiteX15" fmla="*/ 198080 w 600898"/>
                <a:gd name="connsiteY15" fmla="*/ 523730 h 607286"/>
                <a:gd name="connsiteX16" fmla="*/ 219587 w 600898"/>
                <a:gd name="connsiteY16" fmla="*/ 502355 h 607286"/>
                <a:gd name="connsiteX17" fmla="*/ 233004 w 600898"/>
                <a:gd name="connsiteY17" fmla="*/ 513605 h 607286"/>
                <a:gd name="connsiteX18" fmla="*/ 260860 w 600898"/>
                <a:gd name="connsiteY18" fmla="*/ 526389 h 607286"/>
                <a:gd name="connsiteX19" fmla="*/ 271204 w 600898"/>
                <a:gd name="connsiteY19" fmla="*/ 535184 h 607286"/>
                <a:gd name="connsiteX20" fmla="*/ 285030 w 600898"/>
                <a:gd name="connsiteY20" fmla="*/ 607286 h 607286"/>
                <a:gd name="connsiteX21" fmla="*/ 108467 w 600898"/>
                <a:gd name="connsiteY21" fmla="*/ 607286 h 607286"/>
                <a:gd name="connsiteX22" fmla="*/ 122396 w 600898"/>
                <a:gd name="connsiteY22" fmla="*/ 535184 h 607286"/>
                <a:gd name="connsiteX23" fmla="*/ 132637 w 600898"/>
                <a:gd name="connsiteY23" fmla="*/ 526389 h 607286"/>
                <a:gd name="connsiteX24" fmla="*/ 160596 w 600898"/>
                <a:gd name="connsiteY24" fmla="*/ 513605 h 607286"/>
                <a:gd name="connsiteX25" fmla="*/ 70368 w 600898"/>
                <a:gd name="connsiteY25" fmla="*/ 425862 h 607286"/>
                <a:gd name="connsiteX26" fmla="*/ 91879 w 600898"/>
                <a:gd name="connsiteY26" fmla="*/ 447237 h 607286"/>
                <a:gd name="connsiteX27" fmla="*/ 94440 w 600898"/>
                <a:gd name="connsiteY27" fmla="*/ 447237 h 607286"/>
                <a:gd name="connsiteX28" fmla="*/ 115952 w 600898"/>
                <a:gd name="connsiteY28" fmla="*/ 425862 h 607286"/>
                <a:gd name="connsiteX29" fmla="*/ 129371 w 600898"/>
                <a:gd name="connsiteY29" fmla="*/ 437112 h 607286"/>
                <a:gd name="connsiteX30" fmla="*/ 132956 w 600898"/>
                <a:gd name="connsiteY30" fmla="*/ 438748 h 607286"/>
                <a:gd name="connsiteX31" fmla="*/ 151701 w 600898"/>
                <a:gd name="connsiteY31" fmla="*/ 497452 h 607286"/>
                <a:gd name="connsiteX32" fmla="*/ 154672 w 600898"/>
                <a:gd name="connsiteY32" fmla="*/ 500930 h 607286"/>
                <a:gd name="connsiteX33" fmla="*/ 153238 w 600898"/>
                <a:gd name="connsiteY33" fmla="*/ 502157 h 607286"/>
                <a:gd name="connsiteX34" fmla="*/ 127219 w 600898"/>
                <a:gd name="connsiteY34" fmla="*/ 514020 h 607286"/>
                <a:gd name="connsiteX35" fmla="*/ 110113 w 600898"/>
                <a:gd name="connsiteY35" fmla="*/ 529566 h 607286"/>
                <a:gd name="connsiteX36" fmla="*/ 109908 w 600898"/>
                <a:gd name="connsiteY36" fmla="*/ 529975 h 607286"/>
                <a:gd name="connsiteX37" fmla="*/ 109601 w 600898"/>
                <a:gd name="connsiteY37" fmla="*/ 530793 h 607286"/>
                <a:gd name="connsiteX38" fmla="*/ 4912 w 600898"/>
                <a:gd name="connsiteY38" fmla="*/ 530793 h 607286"/>
                <a:gd name="connsiteX39" fmla="*/ 18741 w 600898"/>
                <a:gd name="connsiteY39" fmla="*/ 458691 h 607286"/>
                <a:gd name="connsiteX40" fmla="*/ 28984 w 600898"/>
                <a:gd name="connsiteY40" fmla="*/ 449998 h 607286"/>
                <a:gd name="connsiteX41" fmla="*/ 56949 w 600898"/>
                <a:gd name="connsiteY41" fmla="*/ 437112 h 607286"/>
                <a:gd name="connsiteX42" fmla="*/ 484877 w 600898"/>
                <a:gd name="connsiteY42" fmla="*/ 425792 h 607286"/>
                <a:gd name="connsiteX43" fmla="*/ 506495 w 600898"/>
                <a:gd name="connsiteY43" fmla="*/ 447263 h 607286"/>
                <a:gd name="connsiteX44" fmla="*/ 508954 w 600898"/>
                <a:gd name="connsiteY44" fmla="*/ 447263 h 607286"/>
                <a:gd name="connsiteX45" fmla="*/ 530469 w 600898"/>
                <a:gd name="connsiteY45" fmla="*/ 425792 h 607286"/>
                <a:gd name="connsiteX46" fmla="*/ 543890 w 600898"/>
                <a:gd name="connsiteY46" fmla="*/ 437141 h 607286"/>
                <a:gd name="connsiteX47" fmla="*/ 571859 w 600898"/>
                <a:gd name="connsiteY47" fmla="*/ 450023 h 607286"/>
                <a:gd name="connsiteX48" fmla="*/ 582104 w 600898"/>
                <a:gd name="connsiteY48" fmla="*/ 458713 h 607286"/>
                <a:gd name="connsiteX49" fmla="*/ 596038 w 600898"/>
                <a:gd name="connsiteY49" fmla="*/ 530793 h 607286"/>
                <a:gd name="connsiteX50" fmla="*/ 491332 w 600898"/>
                <a:gd name="connsiteY50" fmla="*/ 530793 h 607286"/>
                <a:gd name="connsiteX51" fmla="*/ 490922 w 600898"/>
                <a:gd name="connsiteY51" fmla="*/ 529975 h 607286"/>
                <a:gd name="connsiteX52" fmla="*/ 473608 w 600898"/>
                <a:gd name="connsiteY52" fmla="*/ 514026 h 607286"/>
                <a:gd name="connsiteX53" fmla="*/ 447585 w 600898"/>
                <a:gd name="connsiteY53" fmla="*/ 502166 h 607286"/>
                <a:gd name="connsiteX54" fmla="*/ 445331 w 600898"/>
                <a:gd name="connsiteY54" fmla="*/ 500223 h 607286"/>
                <a:gd name="connsiteX55" fmla="*/ 447585 w 600898"/>
                <a:gd name="connsiteY55" fmla="*/ 497667 h 607286"/>
                <a:gd name="connsiteX56" fmla="*/ 467870 w 600898"/>
                <a:gd name="connsiteY56" fmla="*/ 438777 h 607286"/>
                <a:gd name="connsiteX57" fmla="*/ 471456 w 600898"/>
                <a:gd name="connsiteY57" fmla="*/ 437141 h 607286"/>
                <a:gd name="connsiteX58" fmla="*/ 277678 w 600898"/>
                <a:gd name="connsiteY58" fmla="*/ 425792 h 607286"/>
                <a:gd name="connsiteX59" fmla="*/ 299182 w 600898"/>
                <a:gd name="connsiteY59" fmla="*/ 447263 h 607286"/>
                <a:gd name="connsiteX60" fmla="*/ 301640 w 600898"/>
                <a:gd name="connsiteY60" fmla="*/ 447263 h 607286"/>
                <a:gd name="connsiteX61" fmla="*/ 323247 w 600898"/>
                <a:gd name="connsiteY61" fmla="*/ 425792 h 607286"/>
                <a:gd name="connsiteX62" fmla="*/ 336661 w 600898"/>
                <a:gd name="connsiteY62" fmla="*/ 437141 h 607286"/>
                <a:gd name="connsiteX63" fmla="*/ 340245 w 600898"/>
                <a:gd name="connsiteY63" fmla="*/ 438777 h 607286"/>
                <a:gd name="connsiteX64" fmla="*/ 358985 w 600898"/>
                <a:gd name="connsiteY64" fmla="*/ 497463 h 607286"/>
                <a:gd name="connsiteX65" fmla="*/ 361852 w 600898"/>
                <a:gd name="connsiteY65" fmla="*/ 500939 h 607286"/>
                <a:gd name="connsiteX66" fmla="*/ 360521 w 600898"/>
                <a:gd name="connsiteY66" fmla="*/ 502166 h 607286"/>
                <a:gd name="connsiteX67" fmla="*/ 334511 w 600898"/>
                <a:gd name="connsiteY67" fmla="*/ 514026 h 607286"/>
                <a:gd name="connsiteX68" fmla="*/ 317410 w 600898"/>
                <a:gd name="connsiteY68" fmla="*/ 529566 h 607286"/>
                <a:gd name="connsiteX69" fmla="*/ 317205 w 600898"/>
                <a:gd name="connsiteY69" fmla="*/ 529975 h 607286"/>
                <a:gd name="connsiteX70" fmla="*/ 316795 w 600898"/>
                <a:gd name="connsiteY70" fmla="*/ 530793 h 607286"/>
                <a:gd name="connsiteX71" fmla="*/ 284027 w 600898"/>
                <a:gd name="connsiteY71" fmla="*/ 530793 h 607286"/>
                <a:gd name="connsiteX72" fmla="*/ 283617 w 600898"/>
                <a:gd name="connsiteY72" fmla="*/ 529975 h 607286"/>
                <a:gd name="connsiteX73" fmla="*/ 266311 w 600898"/>
                <a:gd name="connsiteY73" fmla="*/ 514026 h 607286"/>
                <a:gd name="connsiteX74" fmla="*/ 240301 w 600898"/>
                <a:gd name="connsiteY74" fmla="*/ 502166 h 607286"/>
                <a:gd name="connsiteX75" fmla="*/ 238151 w 600898"/>
                <a:gd name="connsiteY75" fmla="*/ 500223 h 607286"/>
                <a:gd name="connsiteX76" fmla="*/ 240301 w 600898"/>
                <a:gd name="connsiteY76" fmla="*/ 497667 h 607286"/>
                <a:gd name="connsiteX77" fmla="*/ 260577 w 600898"/>
                <a:gd name="connsiteY77" fmla="*/ 438777 h 607286"/>
                <a:gd name="connsiteX78" fmla="*/ 264263 w 600898"/>
                <a:gd name="connsiteY78" fmla="*/ 437141 h 607286"/>
                <a:gd name="connsiteX79" fmla="*/ 404085 w 600898"/>
                <a:gd name="connsiteY79" fmla="*/ 387545 h 607286"/>
                <a:gd name="connsiteX80" fmla="*/ 454480 w 600898"/>
                <a:gd name="connsiteY80" fmla="*/ 436921 h 607286"/>
                <a:gd name="connsiteX81" fmla="*/ 404085 w 600898"/>
                <a:gd name="connsiteY81" fmla="*/ 508071 h 607286"/>
                <a:gd name="connsiteX82" fmla="*/ 353691 w 600898"/>
                <a:gd name="connsiteY82" fmla="*/ 436921 h 607286"/>
                <a:gd name="connsiteX83" fmla="*/ 404085 w 600898"/>
                <a:gd name="connsiteY83" fmla="*/ 387545 h 607286"/>
                <a:gd name="connsiteX84" fmla="*/ 196783 w 600898"/>
                <a:gd name="connsiteY84" fmla="*/ 387545 h 607286"/>
                <a:gd name="connsiteX85" fmla="*/ 247158 w 600898"/>
                <a:gd name="connsiteY85" fmla="*/ 436921 h 607286"/>
                <a:gd name="connsiteX86" fmla="*/ 196783 w 600898"/>
                <a:gd name="connsiteY86" fmla="*/ 508071 h 607286"/>
                <a:gd name="connsiteX87" fmla="*/ 146511 w 600898"/>
                <a:gd name="connsiteY87" fmla="*/ 436921 h 607286"/>
                <a:gd name="connsiteX88" fmla="*/ 196783 w 600898"/>
                <a:gd name="connsiteY88" fmla="*/ 387545 h 607286"/>
                <a:gd name="connsiteX89" fmla="*/ 507727 w 600898"/>
                <a:gd name="connsiteY89" fmla="*/ 311052 h 607286"/>
                <a:gd name="connsiteX90" fmla="*/ 557999 w 600898"/>
                <a:gd name="connsiteY90" fmla="*/ 360428 h 607286"/>
                <a:gd name="connsiteX91" fmla="*/ 507727 w 600898"/>
                <a:gd name="connsiteY91" fmla="*/ 431578 h 607286"/>
                <a:gd name="connsiteX92" fmla="*/ 457352 w 600898"/>
                <a:gd name="connsiteY92" fmla="*/ 360428 h 607286"/>
                <a:gd name="connsiteX93" fmla="*/ 507727 w 600898"/>
                <a:gd name="connsiteY93" fmla="*/ 311052 h 607286"/>
                <a:gd name="connsiteX94" fmla="*/ 300409 w 600898"/>
                <a:gd name="connsiteY94" fmla="*/ 311052 h 607286"/>
                <a:gd name="connsiteX95" fmla="*/ 350819 w 600898"/>
                <a:gd name="connsiteY95" fmla="*/ 360428 h 607286"/>
                <a:gd name="connsiteX96" fmla="*/ 300409 w 600898"/>
                <a:gd name="connsiteY96" fmla="*/ 431578 h 607286"/>
                <a:gd name="connsiteX97" fmla="*/ 250101 w 600898"/>
                <a:gd name="connsiteY97" fmla="*/ 360428 h 607286"/>
                <a:gd name="connsiteX98" fmla="*/ 300409 w 600898"/>
                <a:gd name="connsiteY98" fmla="*/ 311052 h 607286"/>
                <a:gd name="connsiteX99" fmla="*/ 93123 w 600898"/>
                <a:gd name="connsiteY99" fmla="*/ 311052 h 607286"/>
                <a:gd name="connsiteX100" fmla="*/ 143498 w 600898"/>
                <a:gd name="connsiteY100" fmla="*/ 360428 h 607286"/>
                <a:gd name="connsiteX101" fmla="*/ 93123 w 600898"/>
                <a:gd name="connsiteY101" fmla="*/ 431578 h 607286"/>
                <a:gd name="connsiteX102" fmla="*/ 42851 w 600898"/>
                <a:gd name="connsiteY102" fmla="*/ 360428 h 607286"/>
                <a:gd name="connsiteX103" fmla="*/ 93123 w 600898"/>
                <a:gd name="connsiteY103" fmla="*/ 311052 h 607286"/>
                <a:gd name="connsiteX104" fmla="*/ 283005 w 600898"/>
                <a:gd name="connsiteY104" fmla="*/ 101444 h 607286"/>
                <a:gd name="connsiteX105" fmla="*/ 288434 w 600898"/>
                <a:gd name="connsiteY105" fmla="*/ 101956 h 607286"/>
                <a:gd name="connsiteX106" fmla="*/ 341597 w 600898"/>
                <a:gd name="connsiteY106" fmla="*/ 142574 h 607286"/>
                <a:gd name="connsiteX107" fmla="*/ 343646 w 600898"/>
                <a:gd name="connsiteY107" fmla="*/ 146666 h 607286"/>
                <a:gd name="connsiteX108" fmla="*/ 341597 w 600898"/>
                <a:gd name="connsiteY108" fmla="*/ 150759 h 607286"/>
                <a:gd name="connsiteX109" fmla="*/ 288434 w 600898"/>
                <a:gd name="connsiteY109" fmla="*/ 191377 h 607286"/>
                <a:gd name="connsiteX110" fmla="*/ 285259 w 600898"/>
                <a:gd name="connsiteY110" fmla="*/ 192502 h 607286"/>
                <a:gd name="connsiteX111" fmla="*/ 283005 w 600898"/>
                <a:gd name="connsiteY111" fmla="*/ 191888 h 607286"/>
                <a:gd name="connsiteX112" fmla="*/ 280137 w 600898"/>
                <a:gd name="connsiteY112" fmla="*/ 187284 h 607286"/>
                <a:gd name="connsiteX113" fmla="*/ 280137 w 600898"/>
                <a:gd name="connsiteY113" fmla="*/ 106049 h 607286"/>
                <a:gd name="connsiteX114" fmla="*/ 283005 w 600898"/>
                <a:gd name="connsiteY114" fmla="*/ 101444 h 607286"/>
                <a:gd name="connsiteX115" fmla="*/ 300445 w 600898"/>
                <a:gd name="connsiteY115" fmla="*/ 63107 h 607286"/>
                <a:gd name="connsiteX116" fmla="*/ 216759 w 600898"/>
                <a:gd name="connsiteY116" fmla="*/ 146670 h 607286"/>
                <a:gd name="connsiteX117" fmla="*/ 300445 w 600898"/>
                <a:gd name="connsiteY117" fmla="*/ 230335 h 607286"/>
                <a:gd name="connsiteX118" fmla="*/ 384233 w 600898"/>
                <a:gd name="connsiteY118" fmla="*/ 146670 h 607286"/>
                <a:gd name="connsiteX119" fmla="*/ 300445 w 600898"/>
                <a:gd name="connsiteY119" fmla="*/ 63107 h 607286"/>
                <a:gd name="connsiteX120" fmla="*/ 27980 w 600898"/>
                <a:gd name="connsiteY120" fmla="*/ 0 h 607286"/>
                <a:gd name="connsiteX121" fmla="*/ 572909 w 600898"/>
                <a:gd name="connsiteY121" fmla="*/ 0 h 607286"/>
                <a:gd name="connsiteX122" fmla="*/ 580182 w 600898"/>
                <a:gd name="connsiteY122" fmla="*/ 7160 h 607286"/>
                <a:gd name="connsiteX123" fmla="*/ 580182 w 600898"/>
                <a:gd name="connsiteY123" fmla="*/ 286180 h 607286"/>
                <a:gd name="connsiteX124" fmla="*/ 572909 w 600898"/>
                <a:gd name="connsiteY124" fmla="*/ 293340 h 607286"/>
                <a:gd name="connsiteX125" fmla="*/ 27980 w 600898"/>
                <a:gd name="connsiteY125" fmla="*/ 293340 h 607286"/>
                <a:gd name="connsiteX126" fmla="*/ 20810 w 600898"/>
                <a:gd name="connsiteY126" fmla="*/ 286180 h 607286"/>
                <a:gd name="connsiteX127" fmla="*/ 20810 w 600898"/>
                <a:gd name="connsiteY127" fmla="*/ 7160 h 607286"/>
                <a:gd name="connsiteX128" fmla="*/ 27980 w 600898"/>
                <a:gd name="connsiteY128" fmla="*/ 0 h 607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Lst>
              <a:rect l="l" t="t" r="r" b="b"/>
              <a:pathLst>
                <a:path w="600898" h="607286">
                  <a:moveTo>
                    <a:pt x="381250" y="502355"/>
                  </a:moveTo>
                  <a:lnTo>
                    <a:pt x="402857" y="523730"/>
                  </a:lnTo>
                  <a:lnTo>
                    <a:pt x="405314" y="523730"/>
                  </a:lnTo>
                  <a:lnTo>
                    <a:pt x="426921" y="502355"/>
                  </a:lnTo>
                  <a:lnTo>
                    <a:pt x="440335" y="513605"/>
                  </a:lnTo>
                  <a:lnTo>
                    <a:pt x="468187" y="526389"/>
                  </a:lnTo>
                  <a:cubicBezTo>
                    <a:pt x="472283" y="528128"/>
                    <a:pt x="476687" y="530889"/>
                    <a:pt x="478427" y="535184"/>
                  </a:cubicBezTo>
                  <a:cubicBezTo>
                    <a:pt x="478427" y="535184"/>
                    <a:pt x="508840" y="607286"/>
                    <a:pt x="492354" y="607286"/>
                  </a:cubicBezTo>
                  <a:lnTo>
                    <a:pt x="315817" y="607286"/>
                  </a:lnTo>
                  <a:cubicBezTo>
                    <a:pt x="299331" y="607286"/>
                    <a:pt x="329744" y="535184"/>
                    <a:pt x="329744" y="535184"/>
                  </a:cubicBezTo>
                  <a:cubicBezTo>
                    <a:pt x="331792" y="530684"/>
                    <a:pt x="335888" y="528128"/>
                    <a:pt x="339984" y="526389"/>
                  </a:cubicBezTo>
                  <a:lnTo>
                    <a:pt x="367836" y="513605"/>
                  </a:lnTo>
                  <a:close/>
                  <a:moveTo>
                    <a:pt x="174013" y="502355"/>
                  </a:moveTo>
                  <a:lnTo>
                    <a:pt x="195520" y="523730"/>
                  </a:lnTo>
                  <a:lnTo>
                    <a:pt x="197978" y="523730"/>
                  </a:lnTo>
                  <a:lnTo>
                    <a:pt x="198080" y="523730"/>
                  </a:lnTo>
                  <a:lnTo>
                    <a:pt x="219587" y="502355"/>
                  </a:lnTo>
                  <a:lnTo>
                    <a:pt x="233004" y="513605"/>
                  </a:lnTo>
                  <a:lnTo>
                    <a:pt x="260860" y="526389"/>
                  </a:lnTo>
                  <a:cubicBezTo>
                    <a:pt x="265059" y="528128"/>
                    <a:pt x="269361" y="530889"/>
                    <a:pt x="271204" y="535184"/>
                  </a:cubicBezTo>
                  <a:cubicBezTo>
                    <a:pt x="271204" y="535184"/>
                    <a:pt x="301519" y="607286"/>
                    <a:pt x="285030" y="607286"/>
                  </a:cubicBezTo>
                  <a:lnTo>
                    <a:pt x="108467" y="607286"/>
                  </a:lnTo>
                  <a:cubicBezTo>
                    <a:pt x="92081" y="607286"/>
                    <a:pt x="122396" y="535184"/>
                    <a:pt x="122396" y="535184"/>
                  </a:cubicBezTo>
                  <a:cubicBezTo>
                    <a:pt x="124444" y="530684"/>
                    <a:pt x="128541" y="528128"/>
                    <a:pt x="132637" y="526389"/>
                  </a:cubicBezTo>
                  <a:lnTo>
                    <a:pt x="160596" y="513605"/>
                  </a:lnTo>
                  <a:close/>
                  <a:moveTo>
                    <a:pt x="70368" y="425862"/>
                  </a:moveTo>
                  <a:lnTo>
                    <a:pt x="91879" y="447237"/>
                  </a:lnTo>
                  <a:lnTo>
                    <a:pt x="94440" y="447237"/>
                  </a:lnTo>
                  <a:lnTo>
                    <a:pt x="115952" y="425862"/>
                  </a:lnTo>
                  <a:lnTo>
                    <a:pt x="129371" y="437112"/>
                  </a:lnTo>
                  <a:lnTo>
                    <a:pt x="132956" y="438748"/>
                  </a:lnTo>
                  <a:cubicBezTo>
                    <a:pt x="133570" y="461862"/>
                    <a:pt x="140024" y="482214"/>
                    <a:pt x="151701" y="497452"/>
                  </a:cubicBezTo>
                  <a:cubicBezTo>
                    <a:pt x="152726" y="498680"/>
                    <a:pt x="153648" y="499805"/>
                    <a:pt x="154672" y="500930"/>
                  </a:cubicBezTo>
                  <a:lnTo>
                    <a:pt x="153238" y="502157"/>
                  </a:lnTo>
                  <a:lnTo>
                    <a:pt x="127219" y="514020"/>
                  </a:lnTo>
                  <a:cubicBezTo>
                    <a:pt x="119025" y="517498"/>
                    <a:pt x="113288" y="522714"/>
                    <a:pt x="110113" y="529566"/>
                  </a:cubicBezTo>
                  <a:lnTo>
                    <a:pt x="109908" y="529975"/>
                  </a:lnTo>
                  <a:cubicBezTo>
                    <a:pt x="109908" y="530077"/>
                    <a:pt x="109805" y="530384"/>
                    <a:pt x="109601" y="530793"/>
                  </a:cubicBezTo>
                  <a:lnTo>
                    <a:pt x="4912" y="530793"/>
                  </a:lnTo>
                  <a:cubicBezTo>
                    <a:pt x="-11580" y="530793"/>
                    <a:pt x="18741" y="458691"/>
                    <a:pt x="18741" y="458691"/>
                  </a:cubicBezTo>
                  <a:cubicBezTo>
                    <a:pt x="20789" y="454191"/>
                    <a:pt x="24887" y="451635"/>
                    <a:pt x="28984" y="449998"/>
                  </a:cubicBezTo>
                  <a:lnTo>
                    <a:pt x="56949" y="437112"/>
                  </a:lnTo>
                  <a:close/>
                  <a:moveTo>
                    <a:pt x="484877" y="425792"/>
                  </a:moveTo>
                  <a:lnTo>
                    <a:pt x="506495" y="447263"/>
                  </a:lnTo>
                  <a:lnTo>
                    <a:pt x="508954" y="447263"/>
                  </a:lnTo>
                  <a:lnTo>
                    <a:pt x="530469" y="425792"/>
                  </a:lnTo>
                  <a:lnTo>
                    <a:pt x="543890" y="437141"/>
                  </a:lnTo>
                  <a:lnTo>
                    <a:pt x="571859" y="450023"/>
                  </a:lnTo>
                  <a:cubicBezTo>
                    <a:pt x="575957" y="451659"/>
                    <a:pt x="580363" y="454419"/>
                    <a:pt x="582104" y="458713"/>
                  </a:cubicBezTo>
                  <a:cubicBezTo>
                    <a:pt x="582104" y="458713"/>
                    <a:pt x="612430" y="530793"/>
                    <a:pt x="596038" y="530793"/>
                  </a:cubicBezTo>
                  <a:lnTo>
                    <a:pt x="491332" y="530793"/>
                  </a:lnTo>
                  <a:cubicBezTo>
                    <a:pt x="491127" y="530384"/>
                    <a:pt x="490922" y="530077"/>
                    <a:pt x="490922" y="529975"/>
                  </a:cubicBezTo>
                  <a:cubicBezTo>
                    <a:pt x="488053" y="523125"/>
                    <a:pt x="482111" y="517604"/>
                    <a:pt x="473608" y="514026"/>
                  </a:cubicBezTo>
                  <a:lnTo>
                    <a:pt x="447585" y="502166"/>
                  </a:lnTo>
                  <a:lnTo>
                    <a:pt x="445331" y="500223"/>
                  </a:lnTo>
                  <a:cubicBezTo>
                    <a:pt x="446151" y="499405"/>
                    <a:pt x="446868" y="498587"/>
                    <a:pt x="447585" y="497667"/>
                  </a:cubicBezTo>
                  <a:cubicBezTo>
                    <a:pt x="460084" y="482127"/>
                    <a:pt x="467256" y="461269"/>
                    <a:pt x="467870" y="438777"/>
                  </a:cubicBezTo>
                  <a:lnTo>
                    <a:pt x="471456" y="437141"/>
                  </a:lnTo>
                  <a:close/>
                  <a:moveTo>
                    <a:pt x="277678" y="425792"/>
                  </a:moveTo>
                  <a:lnTo>
                    <a:pt x="299182" y="447263"/>
                  </a:lnTo>
                  <a:lnTo>
                    <a:pt x="301640" y="447263"/>
                  </a:lnTo>
                  <a:lnTo>
                    <a:pt x="323247" y="425792"/>
                  </a:lnTo>
                  <a:lnTo>
                    <a:pt x="336661" y="437141"/>
                  </a:lnTo>
                  <a:lnTo>
                    <a:pt x="340245" y="438777"/>
                  </a:lnTo>
                  <a:cubicBezTo>
                    <a:pt x="340757" y="461883"/>
                    <a:pt x="347209" y="482229"/>
                    <a:pt x="358985" y="497463"/>
                  </a:cubicBezTo>
                  <a:cubicBezTo>
                    <a:pt x="359906" y="498689"/>
                    <a:pt x="360930" y="499814"/>
                    <a:pt x="361852" y="500939"/>
                  </a:cubicBezTo>
                  <a:lnTo>
                    <a:pt x="360521" y="502166"/>
                  </a:lnTo>
                  <a:lnTo>
                    <a:pt x="334511" y="514026"/>
                  </a:lnTo>
                  <a:cubicBezTo>
                    <a:pt x="326319" y="517502"/>
                    <a:pt x="320584" y="522716"/>
                    <a:pt x="317410" y="529566"/>
                  </a:cubicBezTo>
                  <a:lnTo>
                    <a:pt x="317205" y="529975"/>
                  </a:lnTo>
                  <a:cubicBezTo>
                    <a:pt x="317205" y="530077"/>
                    <a:pt x="317000" y="530384"/>
                    <a:pt x="316795" y="530793"/>
                  </a:cubicBezTo>
                  <a:lnTo>
                    <a:pt x="284027" y="530793"/>
                  </a:lnTo>
                  <a:cubicBezTo>
                    <a:pt x="283822" y="530384"/>
                    <a:pt x="283720" y="530077"/>
                    <a:pt x="283617" y="529975"/>
                  </a:cubicBezTo>
                  <a:cubicBezTo>
                    <a:pt x="280750" y="523125"/>
                    <a:pt x="274811" y="517604"/>
                    <a:pt x="266311" y="514026"/>
                  </a:cubicBezTo>
                  <a:lnTo>
                    <a:pt x="240301" y="502166"/>
                  </a:lnTo>
                  <a:lnTo>
                    <a:pt x="238151" y="500223"/>
                  </a:lnTo>
                  <a:cubicBezTo>
                    <a:pt x="238868" y="499405"/>
                    <a:pt x="239585" y="498587"/>
                    <a:pt x="240301" y="497667"/>
                  </a:cubicBezTo>
                  <a:cubicBezTo>
                    <a:pt x="252897" y="482127"/>
                    <a:pt x="260065" y="461269"/>
                    <a:pt x="260577" y="438777"/>
                  </a:cubicBezTo>
                  <a:lnTo>
                    <a:pt x="264263" y="437141"/>
                  </a:lnTo>
                  <a:close/>
                  <a:moveTo>
                    <a:pt x="404085" y="387545"/>
                  </a:moveTo>
                  <a:cubicBezTo>
                    <a:pt x="440037" y="387545"/>
                    <a:pt x="454787" y="406048"/>
                    <a:pt x="454480" y="436921"/>
                  </a:cubicBezTo>
                  <a:cubicBezTo>
                    <a:pt x="453968" y="481492"/>
                    <a:pt x="425390" y="508071"/>
                    <a:pt x="404085" y="508071"/>
                  </a:cubicBezTo>
                  <a:cubicBezTo>
                    <a:pt x="379196" y="508071"/>
                    <a:pt x="354203" y="481492"/>
                    <a:pt x="353691" y="436921"/>
                  </a:cubicBezTo>
                  <a:cubicBezTo>
                    <a:pt x="353384" y="406048"/>
                    <a:pt x="368134" y="387545"/>
                    <a:pt x="404085" y="387545"/>
                  </a:cubicBezTo>
                  <a:close/>
                  <a:moveTo>
                    <a:pt x="196783" y="387545"/>
                  </a:moveTo>
                  <a:cubicBezTo>
                    <a:pt x="232721" y="387545"/>
                    <a:pt x="247465" y="406048"/>
                    <a:pt x="247158" y="436921"/>
                  </a:cubicBezTo>
                  <a:cubicBezTo>
                    <a:pt x="246646" y="481492"/>
                    <a:pt x="218080" y="508071"/>
                    <a:pt x="196783" y="508071"/>
                  </a:cubicBezTo>
                  <a:cubicBezTo>
                    <a:pt x="171903" y="508071"/>
                    <a:pt x="146921" y="481492"/>
                    <a:pt x="146511" y="436921"/>
                  </a:cubicBezTo>
                  <a:cubicBezTo>
                    <a:pt x="146204" y="406048"/>
                    <a:pt x="160948" y="387545"/>
                    <a:pt x="196783" y="387545"/>
                  </a:cubicBezTo>
                  <a:close/>
                  <a:moveTo>
                    <a:pt x="507727" y="311052"/>
                  </a:moveTo>
                  <a:cubicBezTo>
                    <a:pt x="543562" y="311052"/>
                    <a:pt x="558306" y="329555"/>
                    <a:pt x="557999" y="360428"/>
                  </a:cubicBezTo>
                  <a:cubicBezTo>
                    <a:pt x="557589" y="404999"/>
                    <a:pt x="529023" y="431578"/>
                    <a:pt x="507727" y="431578"/>
                  </a:cubicBezTo>
                  <a:cubicBezTo>
                    <a:pt x="482744" y="431578"/>
                    <a:pt x="457864" y="404999"/>
                    <a:pt x="457352" y="360428"/>
                  </a:cubicBezTo>
                  <a:cubicBezTo>
                    <a:pt x="457045" y="329555"/>
                    <a:pt x="471789" y="311052"/>
                    <a:pt x="507727" y="311052"/>
                  </a:cubicBezTo>
                  <a:close/>
                  <a:moveTo>
                    <a:pt x="300409" y="311052"/>
                  </a:moveTo>
                  <a:cubicBezTo>
                    <a:pt x="336372" y="311052"/>
                    <a:pt x="351126" y="329555"/>
                    <a:pt x="350819" y="360428"/>
                  </a:cubicBezTo>
                  <a:cubicBezTo>
                    <a:pt x="350306" y="404999"/>
                    <a:pt x="321720" y="431578"/>
                    <a:pt x="300409" y="431578"/>
                  </a:cubicBezTo>
                  <a:cubicBezTo>
                    <a:pt x="275511" y="431578"/>
                    <a:pt x="250511" y="404999"/>
                    <a:pt x="250101" y="360428"/>
                  </a:cubicBezTo>
                  <a:cubicBezTo>
                    <a:pt x="249794" y="329555"/>
                    <a:pt x="264548" y="311052"/>
                    <a:pt x="300409" y="311052"/>
                  </a:cubicBezTo>
                  <a:close/>
                  <a:moveTo>
                    <a:pt x="93123" y="311052"/>
                  </a:moveTo>
                  <a:cubicBezTo>
                    <a:pt x="129061" y="311052"/>
                    <a:pt x="143805" y="329555"/>
                    <a:pt x="143498" y="360428"/>
                  </a:cubicBezTo>
                  <a:cubicBezTo>
                    <a:pt x="142986" y="404999"/>
                    <a:pt x="114420" y="431578"/>
                    <a:pt x="93123" y="431578"/>
                  </a:cubicBezTo>
                  <a:cubicBezTo>
                    <a:pt x="68243" y="431578"/>
                    <a:pt x="43363" y="404999"/>
                    <a:pt x="42851" y="360428"/>
                  </a:cubicBezTo>
                  <a:cubicBezTo>
                    <a:pt x="42544" y="329555"/>
                    <a:pt x="57288" y="311052"/>
                    <a:pt x="93123" y="311052"/>
                  </a:cubicBezTo>
                  <a:close/>
                  <a:moveTo>
                    <a:pt x="283005" y="101444"/>
                  </a:moveTo>
                  <a:cubicBezTo>
                    <a:pt x="284747" y="100626"/>
                    <a:pt x="286898" y="100831"/>
                    <a:pt x="288434" y="101956"/>
                  </a:cubicBezTo>
                  <a:lnTo>
                    <a:pt x="341597" y="142574"/>
                  </a:lnTo>
                  <a:cubicBezTo>
                    <a:pt x="342929" y="143597"/>
                    <a:pt x="343646" y="145029"/>
                    <a:pt x="343646" y="146666"/>
                  </a:cubicBezTo>
                  <a:cubicBezTo>
                    <a:pt x="343646" y="148303"/>
                    <a:pt x="342929" y="149838"/>
                    <a:pt x="341597" y="150759"/>
                  </a:cubicBezTo>
                  <a:lnTo>
                    <a:pt x="288434" y="191377"/>
                  </a:lnTo>
                  <a:cubicBezTo>
                    <a:pt x="287512" y="192093"/>
                    <a:pt x="286385" y="192502"/>
                    <a:pt x="285259" y="192502"/>
                  </a:cubicBezTo>
                  <a:cubicBezTo>
                    <a:pt x="284542" y="192502"/>
                    <a:pt x="283722" y="192297"/>
                    <a:pt x="283005" y="191888"/>
                  </a:cubicBezTo>
                  <a:cubicBezTo>
                    <a:pt x="281264" y="191070"/>
                    <a:pt x="280137" y="189228"/>
                    <a:pt x="280137" y="187284"/>
                  </a:cubicBezTo>
                  <a:lnTo>
                    <a:pt x="280137" y="106049"/>
                  </a:lnTo>
                  <a:cubicBezTo>
                    <a:pt x="280137" y="104105"/>
                    <a:pt x="281264" y="102365"/>
                    <a:pt x="283005" y="101444"/>
                  </a:cubicBezTo>
                  <a:close/>
                  <a:moveTo>
                    <a:pt x="300445" y="63107"/>
                  </a:moveTo>
                  <a:cubicBezTo>
                    <a:pt x="254249" y="63107"/>
                    <a:pt x="216759" y="100542"/>
                    <a:pt x="216759" y="146670"/>
                  </a:cubicBezTo>
                  <a:cubicBezTo>
                    <a:pt x="216759" y="192901"/>
                    <a:pt x="254249" y="230335"/>
                    <a:pt x="300445" y="230335"/>
                  </a:cubicBezTo>
                  <a:cubicBezTo>
                    <a:pt x="346743" y="230335"/>
                    <a:pt x="384233" y="192901"/>
                    <a:pt x="384233" y="146670"/>
                  </a:cubicBezTo>
                  <a:cubicBezTo>
                    <a:pt x="384233" y="100542"/>
                    <a:pt x="346743" y="63107"/>
                    <a:pt x="300445" y="63107"/>
                  </a:cubicBezTo>
                  <a:close/>
                  <a:moveTo>
                    <a:pt x="27980" y="0"/>
                  </a:moveTo>
                  <a:lnTo>
                    <a:pt x="572909" y="0"/>
                  </a:lnTo>
                  <a:cubicBezTo>
                    <a:pt x="576904" y="0"/>
                    <a:pt x="580182" y="3171"/>
                    <a:pt x="580182" y="7160"/>
                  </a:cubicBezTo>
                  <a:lnTo>
                    <a:pt x="580182" y="286180"/>
                  </a:lnTo>
                  <a:cubicBezTo>
                    <a:pt x="580182" y="290169"/>
                    <a:pt x="576904" y="293340"/>
                    <a:pt x="572909" y="293340"/>
                  </a:cubicBezTo>
                  <a:lnTo>
                    <a:pt x="27980" y="293340"/>
                  </a:lnTo>
                  <a:cubicBezTo>
                    <a:pt x="23985" y="293340"/>
                    <a:pt x="20810" y="290169"/>
                    <a:pt x="20810" y="286180"/>
                  </a:cubicBezTo>
                  <a:lnTo>
                    <a:pt x="20810" y="7160"/>
                  </a:lnTo>
                  <a:cubicBezTo>
                    <a:pt x="20810" y="3171"/>
                    <a:pt x="23985" y="0"/>
                    <a:pt x="27980" y="0"/>
                  </a:cubicBezTo>
                  <a:close/>
                </a:path>
              </a:pathLst>
            </a:custGeom>
            <a:solidFill>
              <a:sysClr val="window" lastClr="FFFFFF"/>
            </a:solidFill>
            <a:ln>
              <a:noFill/>
            </a:ln>
          </p:spPr>
        </p:sp>
      </p:grpSp>
      <p:grpSp>
        <p:nvGrpSpPr>
          <p:cNvPr id="190" name="组合 189"/>
          <p:cNvGrpSpPr/>
          <p:nvPr/>
        </p:nvGrpSpPr>
        <p:grpSpPr>
          <a:xfrm>
            <a:off x="5421630" y="4053840"/>
            <a:ext cx="4735830" cy="2493010"/>
            <a:chOff x="5552739" y="2036275"/>
            <a:chExt cx="4735953" cy="2493254"/>
          </a:xfrm>
        </p:grpSpPr>
        <p:sp>
          <p:nvSpPr>
            <p:cNvPr id="216" name="矩形 215"/>
            <p:cNvSpPr/>
            <p:nvPr/>
          </p:nvSpPr>
          <p:spPr>
            <a:xfrm>
              <a:off x="9410047" y="3258446"/>
              <a:ext cx="835383"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dirty="0">
                  <a:solidFill>
                    <a:prstClr val="white"/>
                  </a:solidFill>
                  <a:latin typeface="微软雅黑" panose="020B0503020204020204" pitchFamily="34" charset="-122"/>
                  <a:ea typeface="微软雅黑" panose="020B0503020204020204" pitchFamily="34" charset="-122"/>
                </a:rPr>
                <a:t>报表数据</a:t>
              </a:r>
              <a:endParaRPr lang="zh-CN" altLang="en-US" sz="1100" b="1" kern="0" dirty="0">
                <a:solidFill>
                  <a:prstClr val="white"/>
                </a:solidFill>
                <a:latin typeface="微软雅黑" panose="020B0503020204020204" pitchFamily="34" charset="-122"/>
                <a:ea typeface="微软雅黑" panose="020B0503020204020204" pitchFamily="34" charset="-122"/>
              </a:endParaRPr>
            </a:p>
          </p:txBody>
        </p:sp>
        <p:sp>
          <p:nvSpPr>
            <p:cNvPr id="217" name="Oval 145"/>
            <p:cNvSpPr>
              <a:spLocks noChangeArrowheads="1"/>
            </p:cNvSpPr>
            <p:nvPr/>
          </p:nvSpPr>
          <p:spPr bwMode="auto">
            <a:xfrm>
              <a:off x="9394172" y="3635009"/>
              <a:ext cx="894520" cy="894520"/>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sp>
          <p:nvSpPr>
            <p:cNvPr id="50" name="Freeform 63"/>
            <p:cNvSpPr>
              <a:spLocks noChangeAspect="1" noEditPoints="1"/>
            </p:cNvSpPr>
            <p:nvPr/>
          </p:nvSpPr>
          <p:spPr bwMode="auto">
            <a:xfrm>
              <a:off x="5552739" y="2036275"/>
              <a:ext cx="269240" cy="305435"/>
            </a:xfrm>
            <a:custGeom>
              <a:avLst/>
              <a:gdLst>
                <a:gd name="T0" fmla="*/ 319 w 352"/>
                <a:gd name="T1" fmla="*/ 209 h 400"/>
                <a:gd name="T2" fmla="*/ 238 w 352"/>
                <a:gd name="T3" fmla="*/ 134 h 400"/>
                <a:gd name="T4" fmla="*/ 251 w 352"/>
                <a:gd name="T5" fmla="*/ 134 h 400"/>
                <a:gd name="T6" fmla="*/ 313 w 352"/>
                <a:gd name="T7" fmla="*/ 114 h 400"/>
                <a:gd name="T8" fmla="*/ 283 w 352"/>
                <a:gd name="T9" fmla="*/ 96 h 400"/>
                <a:gd name="T10" fmla="*/ 292 w 352"/>
                <a:gd name="T11" fmla="*/ 82 h 400"/>
                <a:gd name="T12" fmla="*/ 289 w 352"/>
                <a:gd name="T13" fmla="*/ 75 h 400"/>
                <a:gd name="T14" fmla="*/ 237 w 352"/>
                <a:gd name="T15" fmla="*/ 97 h 400"/>
                <a:gd name="T16" fmla="*/ 231 w 352"/>
                <a:gd name="T17" fmla="*/ 16 h 400"/>
                <a:gd name="T18" fmla="*/ 142 w 352"/>
                <a:gd name="T19" fmla="*/ 17 h 400"/>
                <a:gd name="T20" fmla="*/ 136 w 352"/>
                <a:gd name="T21" fmla="*/ 108 h 400"/>
                <a:gd name="T22" fmla="*/ 121 w 352"/>
                <a:gd name="T23" fmla="*/ 112 h 400"/>
                <a:gd name="T24" fmla="*/ 111 w 352"/>
                <a:gd name="T25" fmla="*/ 119 h 400"/>
                <a:gd name="T26" fmla="*/ 127 w 352"/>
                <a:gd name="T27" fmla="*/ 130 h 400"/>
                <a:gd name="T28" fmla="*/ 34 w 352"/>
                <a:gd name="T29" fmla="*/ 214 h 400"/>
                <a:gd name="T30" fmla="*/ 149 w 352"/>
                <a:gd name="T31" fmla="*/ 391 h 400"/>
                <a:gd name="T32" fmla="*/ 343 w 352"/>
                <a:gd name="T33" fmla="*/ 268 h 400"/>
                <a:gd name="T34" fmla="*/ 303 w 352"/>
                <a:gd name="T35" fmla="*/ 109 h 400"/>
                <a:gd name="T36" fmla="*/ 251 w 352"/>
                <a:gd name="T37" fmla="*/ 123 h 400"/>
                <a:gd name="T38" fmla="*/ 243 w 352"/>
                <a:gd name="T39" fmla="*/ 122 h 400"/>
                <a:gd name="T40" fmla="*/ 280 w 352"/>
                <a:gd name="T41" fmla="*/ 85 h 400"/>
                <a:gd name="T42" fmla="*/ 239 w 352"/>
                <a:gd name="T43" fmla="*/ 111 h 400"/>
                <a:gd name="T44" fmla="*/ 280 w 352"/>
                <a:gd name="T45" fmla="*/ 85 h 400"/>
                <a:gd name="T46" fmla="*/ 218 w 352"/>
                <a:gd name="T47" fmla="*/ 315 h 400"/>
                <a:gd name="T48" fmla="*/ 183 w 352"/>
                <a:gd name="T49" fmla="*/ 326 h 400"/>
                <a:gd name="T50" fmla="*/ 169 w 352"/>
                <a:gd name="T51" fmla="*/ 344 h 400"/>
                <a:gd name="T52" fmla="*/ 147 w 352"/>
                <a:gd name="T53" fmla="*/ 322 h 400"/>
                <a:gd name="T54" fmla="*/ 122 w 352"/>
                <a:gd name="T55" fmla="*/ 300 h 400"/>
                <a:gd name="T56" fmla="*/ 155 w 352"/>
                <a:gd name="T57" fmla="*/ 280 h 400"/>
                <a:gd name="T58" fmla="*/ 169 w 352"/>
                <a:gd name="T59" fmla="*/ 301 h 400"/>
                <a:gd name="T60" fmla="*/ 142 w 352"/>
                <a:gd name="T61" fmla="*/ 258 h 400"/>
                <a:gd name="T62" fmla="*/ 122 w 352"/>
                <a:gd name="T63" fmla="*/ 225 h 400"/>
                <a:gd name="T64" fmla="*/ 169 w 352"/>
                <a:gd name="T65" fmla="*/ 184 h 400"/>
                <a:gd name="T66" fmla="*/ 183 w 352"/>
                <a:gd name="T67" fmla="*/ 175 h 400"/>
                <a:gd name="T68" fmla="*/ 215 w 352"/>
                <a:gd name="T69" fmla="*/ 194 h 400"/>
                <a:gd name="T70" fmla="*/ 195 w 352"/>
                <a:gd name="T71" fmla="*/ 223 h 400"/>
                <a:gd name="T72" fmla="*/ 183 w 352"/>
                <a:gd name="T73" fmla="*/ 209 h 400"/>
                <a:gd name="T74" fmla="*/ 221 w 352"/>
                <a:gd name="T75" fmla="*/ 252 h 400"/>
                <a:gd name="T76" fmla="*/ 230 w 352"/>
                <a:gd name="T77" fmla="*/ 301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2" h="400">
                  <a:moveTo>
                    <a:pt x="343" y="268"/>
                  </a:moveTo>
                  <a:cubicBezTo>
                    <a:pt x="339" y="245"/>
                    <a:pt x="331" y="231"/>
                    <a:pt x="319" y="209"/>
                  </a:cubicBezTo>
                  <a:cubicBezTo>
                    <a:pt x="308" y="192"/>
                    <a:pt x="288" y="172"/>
                    <a:pt x="273" y="160"/>
                  </a:cubicBezTo>
                  <a:cubicBezTo>
                    <a:pt x="262" y="151"/>
                    <a:pt x="249" y="143"/>
                    <a:pt x="238" y="134"/>
                  </a:cubicBezTo>
                  <a:cubicBezTo>
                    <a:pt x="241" y="134"/>
                    <a:pt x="241" y="134"/>
                    <a:pt x="241" y="134"/>
                  </a:cubicBezTo>
                  <a:cubicBezTo>
                    <a:pt x="251" y="134"/>
                    <a:pt x="251" y="134"/>
                    <a:pt x="251" y="134"/>
                  </a:cubicBezTo>
                  <a:cubicBezTo>
                    <a:pt x="258" y="134"/>
                    <a:pt x="266" y="134"/>
                    <a:pt x="274" y="133"/>
                  </a:cubicBezTo>
                  <a:cubicBezTo>
                    <a:pt x="283" y="132"/>
                    <a:pt x="306" y="128"/>
                    <a:pt x="313" y="114"/>
                  </a:cubicBezTo>
                  <a:cubicBezTo>
                    <a:pt x="318" y="104"/>
                    <a:pt x="314" y="99"/>
                    <a:pt x="311" y="97"/>
                  </a:cubicBezTo>
                  <a:cubicBezTo>
                    <a:pt x="306" y="93"/>
                    <a:pt x="295" y="94"/>
                    <a:pt x="283" y="96"/>
                  </a:cubicBezTo>
                  <a:cubicBezTo>
                    <a:pt x="288" y="92"/>
                    <a:pt x="291" y="88"/>
                    <a:pt x="292" y="84"/>
                  </a:cubicBezTo>
                  <a:cubicBezTo>
                    <a:pt x="292" y="84"/>
                    <a:pt x="292" y="83"/>
                    <a:pt x="292" y="82"/>
                  </a:cubicBezTo>
                  <a:cubicBezTo>
                    <a:pt x="292" y="80"/>
                    <a:pt x="292" y="78"/>
                    <a:pt x="290" y="76"/>
                  </a:cubicBezTo>
                  <a:cubicBezTo>
                    <a:pt x="289" y="75"/>
                    <a:pt x="289" y="75"/>
                    <a:pt x="289" y="75"/>
                  </a:cubicBezTo>
                  <a:cubicBezTo>
                    <a:pt x="287" y="74"/>
                    <a:pt x="287" y="74"/>
                    <a:pt x="287" y="74"/>
                  </a:cubicBezTo>
                  <a:cubicBezTo>
                    <a:pt x="272" y="72"/>
                    <a:pt x="251" y="83"/>
                    <a:pt x="237" y="97"/>
                  </a:cubicBezTo>
                  <a:cubicBezTo>
                    <a:pt x="252" y="77"/>
                    <a:pt x="280" y="51"/>
                    <a:pt x="285" y="30"/>
                  </a:cubicBezTo>
                  <a:cubicBezTo>
                    <a:pt x="266" y="29"/>
                    <a:pt x="247" y="25"/>
                    <a:pt x="231" y="16"/>
                  </a:cubicBezTo>
                  <a:cubicBezTo>
                    <a:pt x="216" y="8"/>
                    <a:pt x="209" y="0"/>
                    <a:pt x="191" y="3"/>
                  </a:cubicBezTo>
                  <a:cubicBezTo>
                    <a:pt x="174" y="5"/>
                    <a:pt x="158" y="13"/>
                    <a:pt x="142" y="17"/>
                  </a:cubicBezTo>
                  <a:cubicBezTo>
                    <a:pt x="124" y="22"/>
                    <a:pt x="108" y="15"/>
                    <a:pt x="90" y="18"/>
                  </a:cubicBezTo>
                  <a:cubicBezTo>
                    <a:pt x="87" y="49"/>
                    <a:pt x="125" y="79"/>
                    <a:pt x="136" y="108"/>
                  </a:cubicBezTo>
                  <a:cubicBezTo>
                    <a:pt x="131" y="109"/>
                    <a:pt x="126" y="110"/>
                    <a:pt x="121" y="112"/>
                  </a:cubicBezTo>
                  <a:cubicBezTo>
                    <a:pt x="121" y="112"/>
                    <a:pt x="121" y="112"/>
                    <a:pt x="121" y="112"/>
                  </a:cubicBezTo>
                  <a:cubicBezTo>
                    <a:pt x="118" y="113"/>
                    <a:pt x="115" y="114"/>
                    <a:pt x="114" y="116"/>
                  </a:cubicBezTo>
                  <a:cubicBezTo>
                    <a:pt x="111" y="119"/>
                    <a:pt x="111" y="119"/>
                    <a:pt x="111" y="119"/>
                  </a:cubicBezTo>
                  <a:cubicBezTo>
                    <a:pt x="113" y="123"/>
                    <a:pt x="113" y="123"/>
                    <a:pt x="113" y="123"/>
                  </a:cubicBezTo>
                  <a:cubicBezTo>
                    <a:pt x="116" y="127"/>
                    <a:pt x="120" y="129"/>
                    <a:pt x="127" y="130"/>
                  </a:cubicBezTo>
                  <a:cubicBezTo>
                    <a:pt x="113" y="139"/>
                    <a:pt x="96" y="149"/>
                    <a:pt x="84" y="159"/>
                  </a:cubicBezTo>
                  <a:cubicBezTo>
                    <a:pt x="69" y="172"/>
                    <a:pt x="46" y="198"/>
                    <a:pt x="34" y="214"/>
                  </a:cubicBezTo>
                  <a:cubicBezTo>
                    <a:pt x="13" y="240"/>
                    <a:pt x="0" y="275"/>
                    <a:pt x="6" y="307"/>
                  </a:cubicBezTo>
                  <a:cubicBezTo>
                    <a:pt x="18" y="370"/>
                    <a:pt x="92" y="391"/>
                    <a:pt x="149" y="391"/>
                  </a:cubicBezTo>
                  <a:cubicBezTo>
                    <a:pt x="212" y="391"/>
                    <a:pt x="293" y="400"/>
                    <a:pt x="335" y="348"/>
                  </a:cubicBezTo>
                  <a:cubicBezTo>
                    <a:pt x="352" y="327"/>
                    <a:pt x="347" y="295"/>
                    <a:pt x="343" y="268"/>
                  </a:cubicBezTo>
                  <a:close/>
                  <a:moveTo>
                    <a:pt x="305" y="105"/>
                  </a:moveTo>
                  <a:cubicBezTo>
                    <a:pt x="305" y="105"/>
                    <a:pt x="305" y="106"/>
                    <a:pt x="303" y="109"/>
                  </a:cubicBezTo>
                  <a:cubicBezTo>
                    <a:pt x="299" y="117"/>
                    <a:pt x="284" y="121"/>
                    <a:pt x="273" y="123"/>
                  </a:cubicBezTo>
                  <a:cubicBezTo>
                    <a:pt x="266" y="124"/>
                    <a:pt x="258" y="124"/>
                    <a:pt x="251" y="123"/>
                  </a:cubicBezTo>
                  <a:cubicBezTo>
                    <a:pt x="243" y="123"/>
                    <a:pt x="243" y="123"/>
                    <a:pt x="243" y="123"/>
                  </a:cubicBezTo>
                  <a:cubicBezTo>
                    <a:pt x="243" y="122"/>
                    <a:pt x="243" y="122"/>
                    <a:pt x="243" y="122"/>
                  </a:cubicBezTo>
                  <a:cubicBezTo>
                    <a:pt x="263" y="112"/>
                    <a:pt x="300" y="101"/>
                    <a:pt x="305" y="105"/>
                  </a:cubicBezTo>
                  <a:close/>
                  <a:moveTo>
                    <a:pt x="280" y="85"/>
                  </a:moveTo>
                  <a:cubicBezTo>
                    <a:pt x="275" y="90"/>
                    <a:pt x="260" y="99"/>
                    <a:pt x="251" y="104"/>
                  </a:cubicBezTo>
                  <a:cubicBezTo>
                    <a:pt x="247" y="106"/>
                    <a:pt x="243" y="108"/>
                    <a:pt x="239" y="111"/>
                  </a:cubicBezTo>
                  <a:cubicBezTo>
                    <a:pt x="239" y="111"/>
                    <a:pt x="239" y="111"/>
                    <a:pt x="239" y="111"/>
                  </a:cubicBezTo>
                  <a:cubicBezTo>
                    <a:pt x="249" y="98"/>
                    <a:pt x="267" y="86"/>
                    <a:pt x="280" y="85"/>
                  </a:cubicBezTo>
                  <a:close/>
                  <a:moveTo>
                    <a:pt x="230" y="301"/>
                  </a:moveTo>
                  <a:cubicBezTo>
                    <a:pt x="227" y="306"/>
                    <a:pt x="223" y="311"/>
                    <a:pt x="218" y="315"/>
                  </a:cubicBezTo>
                  <a:cubicBezTo>
                    <a:pt x="213" y="319"/>
                    <a:pt x="208" y="322"/>
                    <a:pt x="203" y="323"/>
                  </a:cubicBezTo>
                  <a:cubicBezTo>
                    <a:pt x="197" y="325"/>
                    <a:pt x="191" y="326"/>
                    <a:pt x="183" y="326"/>
                  </a:cubicBezTo>
                  <a:cubicBezTo>
                    <a:pt x="183" y="344"/>
                    <a:pt x="183" y="344"/>
                    <a:pt x="183" y="344"/>
                  </a:cubicBezTo>
                  <a:cubicBezTo>
                    <a:pt x="169" y="344"/>
                    <a:pt x="169" y="344"/>
                    <a:pt x="169" y="344"/>
                  </a:cubicBezTo>
                  <a:cubicBezTo>
                    <a:pt x="169" y="326"/>
                    <a:pt x="169" y="326"/>
                    <a:pt x="169" y="326"/>
                  </a:cubicBezTo>
                  <a:cubicBezTo>
                    <a:pt x="160" y="326"/>
                    <a:pt x="152" y="324"/>
                    <a:pt x="147" y="322"/>
                  </a:cubicBezTo>
                  <a:cubicBezTo>
                    <a:pt x="141" y="320"/>
                    <a:pt x="136" y="317"/>
                    <a:pt x="132" y="313"/>
                  </a:cubicBezTo>
                  <a:cubicBezTo>
                    <a:pt x="127" y="309"/>
                    <a:pt x="124" y="305"/>
                    <a:pt x="122" y="300"/>
                  </a:cubicBezTo>
                  <a:cubicBezTo>
                    <a:pt x="120" y="296"/>
                    <a:pt x="118" y="291"/>
                    <a:pt x="117" y="284"/>
                  </a:cubicBezTo>
                  <a:cubicBezTo>
                    <a:pt x="155" y="280"/>
                    <a:pt x="155" y="280"/>
                    <a:pt x="155" y="280"/>
                  </a:cubicBezTo>
                  <a:cubicBezTo>
                    <a:pt x="156" y="286"/>
                    <a:pt x="158" y="291"/>
                    <a:pt x="160" y="293"/>
                  </a:cubicBezTo>
                  <a:cubicBezTo>
                    <a:pt x="162" y="296"/>
                    <a:pt x="165" y="299"/>
                    <a:pt x="169" y="301"/>
                  </a:cubicBezTo>
                  <a:cubicBezTo>
                    <a:pt x="169" y="267"/>
                    <a:pt x="169" y="267"/>
                    <a:pt x="169" y="267"/>
                  </a:cubicBezTo>
                  <a:cubicBezTo>
                    <a:pt x="156" y="264"/>
                    <a:pt x="147" y="261"/>
                    <a:pt x="142" y="258"/>
                  </a:cubicBezTo>
                  <a:cubicBezTo>
                    <a:pt x="137" y="255"/>
                    <a:pt x="132" y="251"/>
                    <a:pt x="128" y="246"/>
                  </a:cubicBezTo>
                  <a:cubicBezTo>
                    <a:pt x="124" y="240"/>
                    <a:pt x="122" y="233"/>
                    <a:pt x="122" y="225"/>
                  </a:cubicBezTo>
                  <a:cubicBezTo>
                    <a:pt x="122" y="213"/>
                    <a:pt x="126" y="204"/>
                    <a:pt x="134" y="196"/>
                  </a:cubicBezTo>
                  <a:cubicBezTo>
                    <a:pt x="142" y="189"/>
                    <a:pt x="154" y="185"/>
                    <a:pt x="169" y="184"/>
                  </a:cubicBezTo>
                  <a:cubicBezTo>
                    <a:pt x="169" y="175"/>
                    <a:pt x="169" y="175"/>
                    <a:pt x="169" y="175"/>
                  </a:cubicBezTo>
                  <a:cubicBezTo>
                    <a:pt x="183" y="175"/>
                    <a:pt x="183" y="175"/>
                    <a:pt x="183" y="175"/>
                  </a:cubicBezTo>
                  <a:cubicBezTo>
                    <a:pt x="183" y="184"/>
                    <a:pt x="183" y="184"/>
                    <a:pt x="183" y="184"/>
                  </a:cubicBezTo>
                  <a:cubicBezTo>
                    <a:pt x="197" y="185"/>
                    <a:pt x="208" y="188"/>
                    <a:pt x="215" y="194"/>
                  </a:cubicBezTo>
                  <a:cubicBezTo>
                    <a:pt x="223" y="200"/>
                    <a:pt x="228" y="208"/>
                    <a:pt x="230" y="218"/>
                  </a:cubicBezTo>
                  <a:cubicBezTo>
                    <a:pt x="195" y="223"/>
                    <a:pt x="195" y="223"/>
                    <a:pt x="195" y="223"/>
                  </a:cubicBezTo>
                  <a:cubicBezTo>
                    <a:pt x="193" y="219"/>
                    <a:pt x="191" y="216"/>
                    <a:pt x="190" y="214"/>
                  </a:cubicBezTo>
                  <a:cubicBezTo>
                    <a:pt x="189" y="212"/>
                    <a:pt x="186" y="211"/>
                    <a:pt x="183" y="209"/>
                  </a:cubicBezTo>
                  <a:cubicBezTo>
                    <a:pt x="183" y="236"/>
                    <a:pt x="183" y="236"/>
                    <a:pt x="183" y="236"/>
                  </a:cubicBezTo>
                  <a:cubicBezTo>
                    <a:pt x="202" y="241"/>
                    <a:pt x="215" y="247"/>
                    <a:pt x="221" y="252"/>
                  </a:cubicBezTo>
                  <a:cubicBezTo>
                    <a:pt x="230" y="260"/>
                    <a:pt x="234" y="270"/>
                    <a:pt x="234" y="282"/>
                  </a:cubicBezTo>
                  <a:cubicBezTo>
                    <a:pt x="234" y="288"/>
                    <a:pt x="233" y="295"/>
                    <a:pt x="230" y="301"/>
                  </a:cubicBezTo>
                  <a:close/>
                </a:path>
              </a:pathLst>
            </a:custGeom>
            <a:solidFill>
              <a:sysClr val="window" lastClr="FFFFFF"/>
            </a:solidFill>
            <a:ln>
              <a:noFill/>
            </a:ln>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sp>
          <p:nvSpPr>
            <p:cNvPr id="218" name="Freeform 63"/>
            <p:cNvSpPr>
              <a:spLocks noChangeAspect="1" noEditPoints="1"/>
            </p:cNvSpPr>
            <p:nvPr/>
          </p:nvSpPr>
          <p:spPr bwMode="auto">
            <a:xfrm>
              <a:off x="7477424" y="3844755"/>
              <a:ext cx="515978" cy="586058"/>
            </a:xfrm>
            <a:custGeom>
              <a:avLst/>
              <a:gdLst>
                <a:gd name="T0" fmla="*/ 319 w 352"/>
                <a:gd name="T1" fmla="*/ 209 h 400"/>
                <a:gd name="T2" fmla="*/ 238 w 352"/>
                <a:gd name="T3" fmla="*/ 134 h 400"/>
                <a:gd name="T4" fmla="*/ 251 w 352"/>
                <a:gd name="T5" fmla="*/ 134 h 400"/>
                <a:gd name="T6" fmla="*/ 313 w 352"/>
                <a:gd name="T7" fmla="*/ 114 h 400"/>
                <a:gd name="T8" fmla="*/ 283 w 352"/>
                <a:gd name="T9" fmla="*/ 96 h 400"/>
                <a:gd name="T10" fmla="*/ 292 w 352"/>
                <a:gd name="T11" fmla="*/ 82 h 400"/>
                <a:gd name="T12" fmla="*/ 289 w 352"/>
                <a:gd name="T13" fmla="*/ 75 h 400"/>
                <a:gd name="T14" fmla="*/ 237 w 352"/>
                <a:gd name="T15" fmla="*/ 97 h 400"/>
                <a:gd name="T16" fmla="*/ 231 w 352"/>
                <a:gd name="T17" fmla="*/ 16 h 400"/>
                <a:gd name="T18" fmla="*/ 142 w 352"/>
                <a:gd name="T19" fmla="*/ 17 h 400"/>
                <a:gd name="T20" fmla="*/ 136 w 352"/>
                <a:gd name="T21" fmla="*/ 108 h 400"/>
                <a:gd name="T22" fmla="*/ 121 w 352"/>
                <a:gd name="T23" fmla="*/ 112 h 400"/>
                <a:gd name="T24" fmla="*/ 111 w 352"/>
                <a:gd name="T25" fmla="*/ 119 h 400"/>
                <a:gd name="T26" fmla="*/ 127 w 352"/>
                <a:gd name="T27" fmla="*/ 130 h 400"/>
                <a:gd name="T28" fmla="*/ 34 w 352"/>
                <a:gd name="T29" fmla="*/ 214 h 400"/>
                <a:gd name="T30" fmla="*/ 149 w 352"/>
                <a:gd name="T31" fmla="*/ 391 h 400"/>
                <a:gd name="T32" fmla="*/ 343 w 352"/>
                <a:gd name="T33" fmla="*/ 268 h 400"/>
                <a:gd name="T34" fmla="*/ 303 w 352"/>
                <a:gd name="T35" fmla="*/ 109 h 400"/>
                <a:gd name="T36" fmla="*/ 251 w 352"/>
                <a:gd name="T37" fmla="*/ 123 h 400"/>
                <a:gd name="T38" fmla="*/ 243 w 352"/>
                <a:gd name="T39" fmla="*/ 122 h 400"/>
                <a:gd name="T40" fmla="*/ 280 w 352"/>
                <a:gd name="T41" fmla="*/ 85 h 400"/>
                <a:gd name="T42" fmla="*/ 239 w 352"/>
                <a:gd name="T43" fmla="*/ 111 h 400"/>
                <a:gd name="T44" fmla="*/ 280 w 352"/>
                <a:gd name="T45" fmla="*/ 85 h 400"/>
                <a:gd name="T46" fmla="*/ 218 w 352"/>
                <a:gd name="T47" fmla="*/ 315 h 400"/>
                <a:gd name="T48" fmla="*/ 183 w 352"/>
                <a:gd name="T49" fmla="*/ 326 h 400"/>
                <a:gd name="T50" fmla="*/ 169 w 352"/>
                <a:gd name="T51" fmla="*/ 344 h 400"/>
                <a:gd name="T52" fmla="*/ 147 w 352"/>
                <a:gd name="T53" fmla="*/ 322 h 400"/>
                <a:gd name="T54" fmla="*/ 122 w 352"/>
                <a:gd name="T55" fmla="*/ 300 h 400"/>
                <a:gd name="T56" fmla="*/ 155 w 352"/>
                <a:gd name="T57" fmla="*/ 280 h 400"/>
                <a:gd name="T58" fmla="*/ 169 w 352"/>
                <a:gd name="T59" fmla="*/ 301 h 400"/>
                <a:gd name="T60" fmla="*/ 142 w 352"/>
                <a:gd name="T61" fmla="*/ 258 h 400"/>
                <a:gd name="T62" fmla="*/ 122 w 352"/>
                <a:gd name="T63" fmla="*/ 225 h 400"/>
                <a:gd name="T64" fmla="*/ 169 w 352"/>
                <a:gd name="T65" fmla="*/ 184 h 400"/>
                <a:gd name="T66" fmla="*/ 183 w 352"/>
                <a:gd name="T67" fmla="*/ 175 h 400"/>
                <a:gd name="T68" fmla="*/ 215 w 352"/>
                <a:gd name="T69" fmla="*/ 194 h 400"/>
                <a:gd name="T70" fmla="*/ 195 w 352"/>
                <a:gd name="T71" fmla="*/ 223 h 400"/>
                <a:gd name="T72" fmla="*/ 183 w 352"/>
                <a:gd name="T73" fmla="*/ 209 h 400"/>
                <a:gd name="T74" fmla="*/ 221 w 352"/>
                <a:gd name="T75" fmla="*/ 252 h 400"/>
                <a:gd name="T76" fmla="*/ 230 w 352"/>
                <a:gd name="T77" fmla="*/ 301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52" h="400">
                  <a:moveTo>
                    <a:pt x="343" y="268"/>
                  </a:moveTo>
                  <a:cubicBezTo>
                    <a:pt x="339" y="245"/>
                    <a:pt x="331" y="231"/>
                    <a:pt x="319" y="209"/>
                  </a:cubicBezTo>
                  <a:cubicBezTo>
                    <a:pt x="308" y="192"/>
                    <a:pt x="288" y="172"/>
                    <a:pt x="273" y="160"/>
                  </a:cubicBezTo>
                  <a:cubicBezTo>
                    <a:pt x="262" y="151"/>
                    <a:pt x="249" y="143"/>
                    <a:pt x="238" y="134"/>
                  </a:cubicBezTo>
                  <a:cubicBezTo>
                    <a:pt x="241" y="134"/>
                    <a:pt x="241" y="134"/>
                    <a:pt x="241" y="134"/>
                  </a:cubicBezTo>
                  <a:cubicBezTo>
                    <a:pt x="251" y="134"/>
                    <a:pt x="251" y="134"/>
                    <a:pt x="251" y="134"/>
                  </a:cubicBezTo>
                  <a:cubicBezTo>
                    <a:pt x="258" y="134"/>
                    <a:pt x="266" y="134"/>
                    <a:pt x="274" y="133"/>
                  </a:cubicBezTo>
                  <a:cubicBezTo>
                    <a:pt x="283" y="132"/>
                    <a:pt x="306" y="128"/>
                    <a:pt x="313" y="114"/>
                  </a:cubicBezTo>
                  <a:cubicBezTo>
                    <a:pt x="318" y="104"/>
                    <a:pt x="314" y="99"/>
                    <a:pt x="311" y="97"/>
                  </a:cubicBezTo>
                  <a:cubicBezTo>
                    <a:pt x="306" y="93"/>
                    <a:pt x="295" y="94"/>
                    <a:pt x="283" y="96"/>
                  </a:cubicBezTo>
                  <a:cubicBezTo>
                    <a:pt x="288" y="92"/>
                    <a:pt x="291" y="88"/>
                    <a:pt x="292" y="84"/>
                  </a:cubicBezTo>
                  <a:cubicBezTo>
                    <a:pt x="292" y="84"/>
                    <a:pt x="292" y="83"/>
                    <a:pt x="292" y="82"/>
                  </a:cubicBezTo>
                  <a:cubicBezTo>
                    <a:pt x="292" y="80"/>
                    <a:pt x="292" y="78"/>
                    <a:pt x="290" y="76"/>
                  </a:cubicBezTo>
                  <a:cubicBezTo>
                    <a:pt x="289" y="75"/>
                    <a:pt x="289" y="75"/>
                    <a:pt x="289" y="75"/>
                  </a:cubicBezTo>
                  <a:cubicBezTo>
                    <a:pt x="287" y="74"/>
                    <a:pt x="287" y="74"/>
                    <a:pt x="287" y="74"/>
                  </a:cubicBezTo>
                  <a:cubicBezTo>
                    <a:pt x="272" y="72"/>
                    <a:pt x="251" y="83"/>
                    <a:pt x="237" y="97"/>
                  </a:cubicBezTo>
                  <a:cubicBezTo>
                    <a:pt x="252" y="77"/>
                    <a:pt x="280" y="51"/>
                    <a:pt x="285" y="30"/>
                  </a:cubicBezTo>
                  <a:cubicBezTo>
                    <a:pt x="266" y="29"/>
                    <a:pt x="247" y="25"/>
                    <a:pt x="231" y="16"/>
                  </a:cubicBezTo>
                  <a:cubicBezTo>
                    <a:pt x="216" y="8"/>
                    <a:pt x="209" y="0"/>
                    <a:pt x="191" y="3"/>
                  </a:cubicBezTo>
                  <a:cubicBezTo>
                    <a:pt x="174" y="5"/>
                    <a:pt x="158" y="13"/>
                    <a:pt x="142" y="17"/>
                  </a:cubicBezTo>
                  <a:cubicBezTo>
                    <a:pt x="124" y="22"/>
                    <a:pt x="108" y="15"/>
                    <a:pt x="90" y="18"/>
                  </a:cubicBezTo>
                  <a:cubicBezTo>
                    <a:pt x="87" y="49"/>
                    <a:pt x="125" y="79"/>
                    <a:pt x="136" y="108"/>
                  </a:cubicBezTo>
                  <a:cubicBezTo>
                    <a:pt x="131" y="109"/>
                    <a:pt x="126" y="110"/>
                    <a:pt x="121" y="112"/>
                  </a:cubicBezTo>
                  <a:cubicBezTo>
                    <a:pt x="121" y="112"/>
                    <a:pt x="121" y="112"/>
                    <a:pt x="121" y="112"/>
                  </a:cubicBezTo>
                  <a:cubicBezTo>
                    <a:pt x="118" y="113"/>
                    <a:pt x="115" y="114"/>
                    <a:pt x="114" y="116"/>
                  </a:cubicBezTo>
                  <a:cubicBezTo>
                    <a:pt x="111" y="119"/>
                    <a:pt x="111" y="119"/>
                    <a:pt x="111" y="119"/>
                  </a:cubicBezTo>
                  <a:cubicBezTo>
                    <a:pt x="113" y="123"/>
                    <a:pt x="113" y="123"/>
                    <a:pt x="113" y="123"/>
                  </a:cubicBezTo>
                  <a:cubicBezTo>
                    <a:pt x="116" y="127"/>
                    <a:pt x="120" y="129"/>
                    <a:pt x="127" y="130"/>
                  </a:cubicBezTo>
                  <a:cubicBezTo>
                    <a:pt x="113" y="139"/>
                    <a:pt x="96" y="149"/>
                    <a:pt x="84" y="159"/>
                  </a:cubicBezTo>
                  <a:cubicBezTo>
                    <a:pt x="69" y="172"/>
                    <a:pt x="46" y="198"/>
                    <a:pt x="34" y="214"/>
                  </a:cubicBezTo>
                  <a:cubicBezTo>
                    <a:pt x="13" y="240"/>
                    <a:pt x="0" y="275"/>
                    <a:pt x="6" y="307"/>
                  </a:cubicBezTo>
                  <a:cubicBezTo>
                    <a:pt x="18" y="370"/>
                    <a:pt x="92" y="391"/>
                    <a:pt x="149" y="391"/>
                  </a:cubicBezTo>
                  <a:cubicBezTo>
                    <a:pt x="212" y="391"/>
                    <a:pt x="293" y="400"/>
                    <a:pt x="335" y="348"/>
                  </a:cubicBezTo>
                  <a:cubicBezTo>
                    <a:pt x="352" y="327"/>
                    <a:pt x="347" y="295"/>
                    <a:pt x="343" y="268"/>
                  </a:cubicBezTo>
                  <a:close/>
                  <a:moveTo>
                    <a:pt x="305" y="105"/>
                  </a:moveTo>
                  <a:cubicBezTo>
                    <a:pt x="305" y="105"/>
                    <a:pt x="305" y="106"/>
                    <a:pt x="303" y="109"/>
                  </a:cubicBezTo>
                  <a:cubicBezTo>
                    <a:pt x="299" y="117"/>
                    <a:pt x="284" y="121"/>
                    <a:pt x="273" y="123"/>
                  </a:cubicBezTo>
                  <a:cubicBezTo>
                    <a:pt x="266" y="124"/>
                    <a:pt x="258" y="124"/>
                    <a:pt x="251" y="123"/>
                  </a:cubicBezTo>
                  <a:cubicBezTo>
                    <a:pt x="243" y="123"/>
                    <a:pt x="243" y="123"/>
                    <a:pt x="243" y="123"/>
                  </a:cubicBezTo>
                  <a:cubicBezTo>
                    <a:pt x="243" y="122"/>
                    <a:pt x="243" y="122"/>
                    <a:pt x="243" y="122"/>
                  </a:cubicBezTo>
                  <a:cubicBezTo>
                    <a:pt x="263" y="112"/>
                    <a:pt x="300" y="101"/>
                    <a:pt x="305" y="105"/>
                  </a:cubicBezTo>
                  <a:close/>
                  <a:moveTo>
                    <a:pt x="280" y="85"/>
                  </a:moveTo>
                  <a:cubicBezTo>
                    <a:pt x="275" y="90"/>
                    <a:pt x="260" y="99"/>
                    <a:pt x="251" y="104"/>
                  </a:cubicBezTo>
                  <a:cubicBezTo>
                    <a:pt x="247" y="106"/>
                    <a:pt x="243" y="108"/>
                    <a:pt x="239" y="111"/>
                  </a:cubicBezTo>
                  <a:cubicBezTo>
                    <a:pt x="239" y="111"/>
                    <a:pt x="239" y="111"/>
                    <a:pt x="239" y="111"/>
                  </a:cubicBezTo>
                  <a:cubicBezTo>
                    <a:pt x="249" y="98"/>
                    <a:pt x="267" y="86"/>
                    <a:pt x="280" y="85"/>
                  </a:cubicBezTo>
                  <a:close/>
                  <a:moveTo>
                    <a:pt x="230" y="301"/>
                  </a:moveTo>
                  <a:cubicBezTo>
                    <a:pt x="227" y="306"/>
                    <a:pt x="223" y="311"/>
                    <a:pt x="218" y="315"/>
                  </a:cubicBezTo>
                  <a:cubicBezTo>
                    <a:pt x="213" y="319"/>
                    <a:pt x="208" y="322"/>
                    <a:pt x="203" y="323"/>
                  </a:cubicBezTo>
                  <a:cubicBezTo>
                    <a:pt x="197" y="325"/>
                    <a:pt x="191" y="326"/>
                    <a:pt x="183" y="326"/>
                  </a:cubicBezTo>
                  <a:cubicBezTo>
                    <a:pt x="183" y="344"/>
                    <a:pt x="183" y="344"/>
                    <a:pt x="183" y="344"/>
                  </a:cubicBezTo>
                  <a:cubicBezTo>
                    <a:pt x="169" y="344"/>
                    <a:pt x="169" y="344"/>
                    <a:pt x="169" y="344"/>
                  </a:cubicBezTo>
                  <a:cubicBezTo>
                    <a:pt x="169" y="326"/>
                    <a:pt x="169" y="326"/>
                    <a:pt x="169" y="326"/>
                  </a:cubicBezTo>
                  <a:cubicBezTo>
                    <a:pt x="160" y="326"/>
                    <a:pt x="152" y="324"/>
                    <a:pt x="147" y="322"/>
                  </a:cubicBezTo>
                  <a:cubicBezTo>
                    <a:pt x="141" y="320"/>
                    <a:pt x="136" y="317"/>
                    <a:pt x="132" y="313"/>
                  </a:cubicBezTo>
                  <a:cubicBezTo>
                    <a:pt x="127" y="309"/>
                    <a:pt x="124" y="305"/>
                    <a:pt x="122" y="300"/>
                  </a:cubicBezTo>
                  <a:cubicBezTo>
                    <a:pt x="120" y="296"/>
                    <a:pt x="118" y="291"/>
                    <a:pt x="117" y="284"/>
                  </a:cubicBezTo>
                  <a:cubicBezTo>
                    <a:pt x="155" y="280"/>
                    <a:pt x="155" y="280"/>
                    <a:pt x="155" y="280"/>
                  </a:cubicBezTo>
                  <a:cubicBezTo>
                    <a:pt x="156" y="286"/>
                    <a:pt x="158" y="291"/>
                    <a:pt x="160" y="293"/>
                  </a:cubicBezTo>
                  <a:cubicBezTo>
                    <a:pt x="162" y="296"/>
                    <a:pt x="165" y="299"/>
                    <a:pt x="169" y="301"/>
                  </a:cubicBezTo>
                  <a:cubicBezTo>
                    <a:pt x="169" y="267"/>
                    <a:pt x="169" y="267"/>
                    <a:pt x="169" y="267"/>
                  </a:cubicBezTo>
                  <a:cubicBezTo>
                    <a:pt x="156" y="264"/>
                    <a:pt x="147" y="261"/>
                    <a:pt x="142" y="258"/>
                  </a:cubicBezTo>
                  <a:cubicBezTo>
                    <a:pt x="137" y="255"/>
                    <a:pt x="132" y="251"/>
                    <a:pt x="128" y="246"/>
                  </a:cubicBezTo>
                  <a:cubicBezTo>
                    <a:pt x="124" y="240"/>
                    <a:pt x="122" y="233"/>
                    <a:pt x="122" y="225"/>
                  </a:cubicBezTo>
                  <a:cubicBezTo>
                    <a:pt x="122" y="213"/>
                    <a:pt x="126" y="204"/>
                    <a:pt x="134" y="196"/>
                  </a:cubicBezTo>
                  <a:cubicBezTo>
                    <a:pt x="142" y="189"/>
                    <a:pt x="154" y="185"/>
                    <a:pt x="169" y="184"/>
                  </a:cubicBezTo>
                  <a:cubicBezTo>
                    <a:pt x="169" y="175"/>
                    <a:pt x="169" y="175"/>
                    <a:pt x="169" y="175"/>
                  </a:cubicBezTo>
                  <a:cubicBezTo>
                    <a:pt x="183" y="175"/>
                    <a:pt x="183" y="175"/>
                    <a:pt x="183" y="175"/>
                  </a:cubicBezTo>
                  <a:cubicBezTo>
                    <a:pt x="183" y="184"/>
                    <a:pt x="183" y="184"/>
                    <a:pt x="183" y="184"/>
                  </a:cubicBezTo>
                  <a:cubicBezTo>
                    <a:pt x="197" y="185"/>
                    <a:pt x="208" y="188"/>
                    <a:pt x="215" y="194"/>
                  </a:cubicBezTo>
                  <a:cubicBezTo>
                    <a:pt x="223" y="200"/>
                    <a:pt x="228" y="208"/>
                    <a:pt x="230" y="218"/>
                  </a:cubicBezTo>
                  <a:cubicBezTo>
                    <a:pt x="195" y="223"/>
                    <a:pt x="195" y="223"/>
                    <a:pt x="195" y="223"/>
                  </a:cubicBezTo>
                  <a:cubicBezTo>
                    <a:pt x="193" y="219"/>
                    <a:pt x="191" y="216"/>
                    <a:pt x="190" y="214"/>
                  </a:cubicBezTo>
                  <a:cubicBezTo>
                    <a:pt x="189" y="212"/>
                    <a:pt x="186" y="211"/>
                    <a:pt x="183" y="209"/>
                  </a:cubicBezTo>
                  <a:cubicBezTo>
                    <a:pt x="183" y="236"/>
                    <a:pt x="183" y="236"/>
                    <a:pt x="183" y="236"/>
                  </a:cubicBezTo>
                  <a:cubicBezTo>
                    <a:pt x="202" y="241"/>
                    <a:pt x="215" y="247"/>
                    <a:pt x="221" y="252"/>
                  </a:cubicBezTo>
                  <a:cubicBezTo>
                    <a:pt x="230" y="260"/>
                    <a:pt x="234" y="270"/>
                    <a:pt x="234" y="282"/>
                  </a:cubicBezTo>
                  <a:cubicBezTo>
                    <a:pt x="234" y="288"/>
                    <a:pt x="233" y="295"/>
                    <a:pt x="230" y="301"/>
                  </a:cubicBezTo>
                  <a:close/>
                </a:path>
              </a:pathLst>
            </a:custGeom>
            <a:solidFill>
              <a:sysClr val="window" lastClr="FFFFFF"/>
            </a:solidFill>
            <a:ln>
              <a:noFill/>
            </a:ln>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grpSp>
      <p:grpSp>
        <p:nvGrpSpPr>
          <p:cNvPr id="191" name="组合 190"/>
          <p:cNvGrpSpPr/>
          <p:nvPr/>
        </p:nvGrpSpPr>
        <p:grpSpPr>
          <a:xfrm>
            <a:off x="4057015" y="5275580"/>
            <a:ext cx="894715" cy="1283970"/>
            <a:chOff x="4188086" y="3258080"/>
            <a:chExt cx="894520" cy="1283863"/>
          </a:xfrm>
        </p:grpSpPr>
        <p:sp>
          <p:nvSpPr>
            <p:cNvPr id="213" name="Oval 145"/>
            <p:cNvSpPr>
              <a:spLocks noChangeArrowheads="1"/>
            </p:cNvSpPr>
            <p:nvPr/>
          </p:nvSpPr>
          <p:spPr bwMode="auto">
            <a:xfrm>
              <a:off x="4188086" y="3647423"/>
              <a:ext cx="894520" cy="894520"/>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sp>
          <p:nvSpPr>
            <p:cNvPr id="214" name="矩形 213"/>
            <p:cNvSpPr/>
            <p:nvPr/>
          </p:nvSpPr>
          <p:spPr>
            <a:xfrm>
              <a:off x="4201883" y="3258080"/>
              <a:ext cx="866108"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dirty="0">
                  <a:solidFill>
                    <a:prstClr val="white"/>
                  </a:solidFill>
                  <a:latin typeface="微软雅黑" panose="020B0503020204020204" pitchFamily="34" charset="-122"/>
                  <a:ea typeface="微软雅黑" panose="020B0503020204020204" pitchFamily="34" charset="-122"/>
                </a:rPr>
                <a:t>合同数据</a:t>
              </a:r>
              <a:endParaRPr lang="zh-CN" altLang="en-US" sz="1100" b="1" kern="0" dirty="0">
                <a:solidFill>
                  <a:prstClr val="white"/>
                </a:solidFill>
                <a:latin typeface="微软雅黑" panose="020B0503020204020204" pitchFamily="34" charset="-122"/>
                <a:ea typeface="微软雅黑" panose="020B0503020204020204" pitchFamily="34" charset="-122"/>
              </a:endParaRPr>
            </a:p>
          </p:txBody>
        </p:sp>
        <p:pic>
          <p:nvPicPr>
            <p:cNvPr id="215" name="图片 21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348783" y="3844764"/>
              <a:ext cx="551124" cy="551124"/>
            </a:xfrm>
            <a:prstGeom prst="rect">
              <a:avLst/>
            </a:prstGeom>
          </p:spPr>
        </p:pic>
      </p:grpSp>
      <p:grpSp>
        <p:nvGrpSpPr>
          <p:cNvPr id="192" name="组合 191"/>
          <p:cNvGrpSpPr/>
          <p:nvPr/>
        </p:nvGrpSpPr>
        <p:grpSpPr>
          <a:xfrm>
            <a:off x="1993265" y="5275580"/>
            <a:ext cx="894715" cy="1283970"/>
            <a:chOff x="2123852" y="3258024"/>
            <a:chExt cx="894520" cy="1283919"/>
          </a:xfrm>
        </p:grpSpPr>
        <p:sp>
          <p:nvSpPr>
            <p:cNvPr id="210" name="矩形 209"/>
            <p:cNvSpPr/>
            <p:nvPr/>
          </p:nvSpPr>
          <p:spPr>
            <a:xfrm>
              <a:off x="2124487" y="3258024"/>
              <a:ext cx="810895"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dirty="0">
                  <a:solidFill>
                    <a:prstClr val="white"/>
                  </a:solidFill>
                  <a:latin typeface="微软雅黑" panose="020B0503020204020204" pitchFamily="34" charset="-122"/>
                  <a:ea typeface="微软雅黑" panose="020B0503020204020204" pitchFamily="34" charset="-122"/>
                </a:rPr>
                <a:t>商品数据</a:t>
              </a:r>
              <a:endParaRPr lang="zh-CN" altLang="en-US" sz="1100" b="1" kern="0" dirty="0">
                <a:solidFill>
                  <a:prstClr val="white"/>
                </a:solidFill>
                <a:latin typeface="微软雅黑" panose="020B0503020204020204" pitchFamily="34" charset="-122"/>
                <a:ea typeface="微软雅黑" panose="020B0503020204020204" pitchFamily="34" charset="-122"/>
              </a:endParaRPr>
            </a:p>
          </p:txBody>
        </p:sp>
        <p:sp>
          <p:nvSpPr>
            <p:cNvPr id="211" name="Oval 145"/>
            <p:cNvSpPr>
              <a:spLocks noChangeArrowheads="1"/>
            </p:cNvSpPr>
            <p:nvPr/>
          </p:nvSpPr>
          <p:spPr bwMode="auto">
            <a:xfrm>
              <a:off x="2123852" y="3647423"/>
              <a:ext cx="894520" cy="894520"/>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grpSp>
      <p:grpSp>
        <p:nvGrpSpPr>
          <p:cNvPr id="193" name="组合 192"/>
          <p:cNvGrpSpPr/>
          <p:nvPr/>
        </p:nvGrpSpPr>
        <p:grpSpPr>
          <a:xfrm>
            <a:off x="3025474" y="5259070"/>
            <a:ext cx="948991" cy="1300480"/>
            <a:chOff x="3155969" y="3241596"/>
            <a:chExt cx="948721" cy="1300347"/>
          </a:xfrm>
        </p:grpSpPr>
        <p:sp>
          <p:nvSpPr>
            <p:cNvPr id="206" name="矩形 205"/>
            <p:cNvSpPr/>
            <p:nvPr/>
          </p:nvSpPr>
          <p:spPr>
            <a:xfrm>
              <a:off x="3238582" y="3241596"/>
              <a:ext cx="866108"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dirty="0" smtClean="0">
                  <a:solidFill>
                    <a:prstClr val="white"/>
                  </a:solidFill>
                  <a:latin typeface="微软雅黑" panose="020B0503020204020204" pitchFamily="34" charset="-122"/>
                  <a:ea typeface="微软雅黑" panose="020B0503020204020204" pitchFamily="34" charset="-122"/>
                </a:rPr>
                <a:t>价格数据</a:t>
              </a:r>
              <a:endParaRPr lang="zh-CN" altLang="en-US" sz="1100" b="1" kern="0" dirty="0" smtClean="0">
                <a:solidFill>
                  <a:prstClr val="white"/>
                </a:solidFill>
                <a:latin typeface="微软雅黑" panose="020B0503020204020204" pitchFamily="34" charset="-122"/>
                <a:ea typeface="微软雅黑" panose="020B0503020204020204" pitchFamily="34" charset="-122"/>
              </a:endParaRPr>
            </a:p>
          </p:txBody>
        </p:sp>
        <p:sp>
          <p:nvSpPr>
            <p:cNvPr id="207" name="Oval 145"/>
            <p:cNvSpPr>
              <a:spLocks noChangeArrowheads="1"/>
            </p:cNvSpPr>
            <p:nvPr/>
          </p:nvSpPr>
          <p:spPr bwMode="auto">
            <a:xfrm>
              <a:off x="3155969" y="3647423"/>
              <a:ext cx="894520" cy="894520"/>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grpSp>
      <p:sp>
        <p:nvSpPr>
          <p:cNvPr id="203" name="Oval 145"/>
          <p:cNvSpPr>
            <a:spLocks noChangeArrowheads="1"/>
          </p:cNvSpPr>
          <p:nvPr/>
        </p:nvSpPr>
        <p:spPr bwMode="auto">
          <a:xfrm>
            <a:off x="5107940" y="5653405"/>
            <a:ext cx="897255" cy="894715"/>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sp>
        <p:nvSpPr>
          <p:cNvPr id="204" name="矩形 203"/>
          <p:cNvSpPr/>
          <p:nvPr/>
        </p:nvSpPr>
        <p:spPr>
          <a:xfrm>
            <a:off x="5086985" y="5263515"/>
            <a:ext cx="866140"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dirty="0" smtClean="0">
                <a:solidFill>
                  <a:prstClr val="white"/>
                </a:solidFill>
                <a:latin typeface="微软雅黑" panose="020B0503020204020204" pitchFamily="34" charset="-122"/>
                <a:ea typeface="微软雅黑" panose="020B0503020204020204" pitchFamily="34" charset="-122"/>
              </a:rPr>
              <a:t>计划数据</a:t>
            </a:r>
            <a:endParaRPr lang="zh-CN" altLang="en-US" sz="1100" b="1" kern="0" dirty="0" smtClean="0">
              <a:solidFill>
                <a:prstClr val="white"/>
              </a:solidFill>
              <a:latin typeface="微软雅黑" panose="020B0503020204020204" pitchFamily="34" charset="-122"/>
              <a:ea typeface="微软雅黑" panose="020B0503020204020204" pitchFamily="34" charset="-122"/>
            </a:endParaRPr>
          </a:p>
        </p:txBody>
      </p:sp>
      <p:pic>
        <p:nvPicPr>
          <p:cNvPr id="205" name="图片 204"/>
          <p:cNvPicPr>
            <a:picLocks noChangeAspect="1"/>
          </p:cNvPicPr>
          <p:nvPr/>
        </p:nvPicPr>
        <p:blipFill>
          <a:blip r:embed="rId2" cstate="print">
            <a:lum bright="70000" contrast="-70000"/>
            <a:extLst>
              <a:ext uri="{28A0092B-C50C-407E-A947-70E740481C1C}">
                <a14:useLocalDpi xmlns:a14="http://schemas.microsoft.com/office/drawing/2010/main" val="0"/>
              </a:ext>
            </a:extLst>
          </a:blip>
          <a:stretch>
            <a:fillRect/>
          </a:stretch>
        </p:blipFill>
        <p:spPr>
          <a:xfrm>
            <a:off x="3920490" y="3943350"/>
            <a:ext cx="405765" cy="405765"/>
          </a:xfrm>
          <a:prstGeom prst="rect">
            <a:avLst/>
          </a:prstGeom>
        </p:spPr>
      </p:pic>
      <p:grpSp>
        <p:nvGrpSpPr>
          <p:cNvPr id="195" name="组合 194"/>
          <p:cNvGrpSpPr/>
          <p:nvPr/>
        </p:nvGrpSpPr>
        <p:grpSpPr>
          <a:xfrm>
            <a:off x="5300980" y="5275580"/>
            <a:ext cx="1715135" cy="1283970"/>
            <a:chOff x="5431986" y="3258097"/>
            <a:chExt cx="1714854" cy="1283846"/>
          </a:xfrm>
        </p:grpSpPr>
        <p:sp>
          <p:nvSpPr>
            <p:cNvPr id="200" name="Oval 145"/>
            <p:cNvSpPr>
              <a:spLocks noChangeArrowheads="1"/>
            </p:cNvSpPr>
            <p:nvPr/>
          </p:nvSpPr>
          <p:spPr bwMode="auto">
            <a:xfrm>
              <a:off x="6252320" y="3647423"/>
              <a:ext cx="894520" cy="894520"/>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sp>
          <p:nvSpPr>
            <p:cNvPr id="201" name="矩形 200"/>
            <p:cNvSpPr/>
            <p:nvPr/>
          </p:nvSpPr>
          <p:spPr>
            <a:xfrm>
              <a:off x="6252001" y="3258097"/>
              <a:ext cx="866108"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dirty="0" smtClean="0">
                  <a:solidFill>
                    <a:prstClr val="white"/>
                  </a:solidFill>
                  <a:latin typeface="微软雅黑" panose="020B0503020204020204" pitchFamily="34" charset="-122"/>
                  <a:ea typeface="微软雅黑" panose="020B0503020204020204" pitchFamily="34" charset="-122"/>
                </a:rPr>
                <a:t>装配数据</a:t>
              </a:r>
              <a:endParaRPr lang="zh-CN" altLang="en-US" sz="1100" b="1" kern="0" dirty="0" smtClean="0">
                <a:solidFill>
                  <a:prstClr val="white"/>
                </a:solidFill>
                <a:latin typeface="微软雅黑" panose="020B0503020204020204" pitchFamily="34" charset="-122"/>
                <a:ea typeface="微软雅黑" panose="020B0503020204020204" pitchFamily="34" charset="-122"/>
              </a:endParaRPr>
            </a:p>
          </p:txBody>
        </p:sp>
        <p:pic>
          <p:nvPicPr>
            <p:cNvPr id="202" name="图片 20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431986" y="3891088"/>
              <a:ext cx="436634" cy="436634"/>
            </a:xfrm>
            <a:prstGeom prst="rect">
              <a:avLst/>
            </a:prstGeom>
          </p:spPr>
        </p:pic>
      </p:grpSp>
      <p:sp>
        <p:nvSpPr>
          <p:cNvPr id="198" name="矩形 197"/>
          <p:cNvSpPr/>
          <p:nvPr/>
        </p:nvSpPr>
        <p:spPr>
          <a:xfrm>
            <a:off x="7193280" y="5275580"/>
            <a:ext cx="858520" cy="260350"/>
          </a:xfrm>
          <a:prstGeom prst="rect">
            <a:avLst/>
          </a:prstGeom>
        </p:spPr>
        <p:txBody>
          <a:bodyPr wrap="square">
            <a:spAutoFit/>
          </a:bodyPr>
          <a:lstStyle/>
          <a:p>
            <a:pPr algn="ctr" defTabSz="914400" eaLnBrk="0" fontAlgn="base" hangingPunct="0">
              <a:spcBef>
                <a:spcPct val="0"/>
              </a:spcBef>
              <a:spcAft>
                <a:spcPct val="0"/>
              </a:spcAft>
              <a:defRPr/>
            </a:pPr>
            <a:r>
              <a:rPr lang="zh-CN" altLang="en-US" sz="1100" b="1" kern="0" dirty="0" smtClean="0">
                <a:solidFill>
                  <a:prstClr val="white"/>
                </a:solidFill>
                <a:latin typeface="微软雅黑" panose="020B0503020204020204" pitchFamily="34" charset="-122"/>
                <a:ea typeface="微软雅黑" panose="020B0503020204020204" pitchFamily="34" charset="-122"/>
              </a:rPr>
              <a:t>银行数据</a:t>
            </a:r>
            <a:endParaRPr lang="zh-CN" altLang="en-US" sz="1100" b="1" kern="0" dirty="0" smtClean="0">
              <a:solidFill>
                <a:prstClr val="white"/>
              </a:solidFill>
              <a:latin typeface="微软雅黑" panose="020B0503020204020204" pitchFamily="34" charset="-122"/>
              <a:ea typeface="微软雅黑" panose="020B0503020204020204" pitchFamily="34" charset="-122"/>
            </a:endParaRPr>
          </a:p>
        </p:txBody>
      </p:sp>
      <p:sp>
        <p:nvSpPr>
          <p:cNvPr id="197" name="Oval 145"/>
          <p:cNvSpPr>
            <a:spLocks noChangeArrowheads="1"/>
          </p:cNvSpPr>
          <p:nvPr/>
        </p:nvSpPr>
        <p:spPr bwMode="auto">
          <a:xfrm>
            <a:off x="7157085" y="5688330"/>
            <a:ext cx="894715" cy="894715"/>
          </a:xfrm>
          <a:prstGeom prst="ellipse">
            <a:avLst/>
          </a:prstGeom>
          <a:gradFill>
            <a:gsLst>
              <a:gs pos="100000">
                <a:srgbClr val="009CE4"/>
              </a:gs>
              <a:gs pos="0">
                <a:srgbClr val="004DA1"/>
              </a:gs>
            </a:gsLst>
            <a:lin ang="2700000" scaled="0"/>
          </a:gradFill>
          <a:ln w="28575" cap="flat">
            <a:noFill/>
            <a:prstDash val="solid"/>
            <a:miter lim="800000"/>
          </a:ln>
          <a:effectLst>
            <a:outerShdw blurRad="152400" dist="76200" dir="2700000" sx="102000" sy="102000" algn="tl" rotWithShape="0">
              <a:prstClr val="black">
                <a:alpha val="28000"/>
              </a:prstClr>
            </a:outerShdw>
          </a:effectLst>
        </p:spPr>
        <p:txBody>
          <a:bodyPr vert="horz" wrap="square" lIns="91440" tIns="45720" rIns="91440" bIns="45720" numCol="1" anchor="t" anchorCtr="0" compatLnSpc="1"/>
          <a:lstStyle/>
          <a:p>
            <a:pPr eaLnBrk="0" fontAlgn="base" hangingPunct="0">
              <a:spcBef>
                <a:spcPct val="0"/>
              </a:spcBef>
              <a:spcAft>
                <a:spcPct val="0"/>
              </a:spcAft>
              <a:defRPr/>
            </a:pPr>
            <a:endParaRPr lang="zh-CN" altLang="en-US" kern="0" smtClean="0">
              <a:solidFill>
                <a:prstClr val="black"/>
              </a:solidFill>
              <a:latin typeface="Arial" panose="020B0604020202020204"/>
              <a:ea typeface="宋体" panose="02010600030101010101" pitchFamily="2" charset="-122"/>
            </a:endParaRPr>
          </a:p>
        </p:txBody>
      </p:sp>
      <p:sp>
        <p:nvSpPr>
          <p:cNvPr id="17" name="矩形 16"/>
          <p:cNvSpPr/>
          <p:nvPr/>
        </p:nvSpPr>
        <p:spPr>
          <a:xfrm>
            <a:off x="550545" y="176720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基差</a:t>
            </a:r>
            <a:endParaRPr lang="zh-CN" altLang="en-US" sz="1100"/>
          </a:p>
        </p:txBody>
      </p:sp>
      <p:sp>
        <p:nvSpPr>
          <p:cNvPr id="18" name="矩形 17"/>
          <p:cNvSpPr/>
          <p:nvPr/>
        </p:nvSpPr>
        <p:spPr>
          <a:xfrm>
            <a:off x="550545" y="2144395"/>
            <a:ext cx="1013460" cy="291465"/>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一口价</a:t>
            </a:r>
            <a:endParaRPr lang="zh-CN" altLang="en-US" sz="1100"/>
          </a:p>
        </p:txBody>
      </p:sp>
      <p:sp>
        <p:nvSpPr>
          <p:cNvPr id="19" name="矩形 18"/>
          <p:cNvSpPr/>
          <p:nvPr/>
        </p:nvSpPr>
        <p:spPr>
          <a:xfrm>
            <a:off x="550545" y="2505710"/>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闭盘报价</a:t>
            </a:r>
            <a:endParaRPr lang="zh-CN" altLang="en-US" sz="1100"/>
          </a:p>
        </p:txBody>
      </p:sp>
      <p:sp>
        <p:nvSpPr>
          <p:cNvPr id="20" name="矩形 19"/>
          <p:cNvSpPr/>
          <p:nvPr/>
        </p:nvSpPr>
        <p:spPr>
          <a:xfrm>
            <a:off x="550545" y="2883535"/>
            <a:ext cx="1013460" cy="27559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可议</a:t>
            </a:r>
            <a:r>
              <a:rPr lang="zh-CN" altLang="en-US" sz="1100"/>
              <a:t>报价</a:t>
            </a:r>
            <a:endParaRPr lang="zh-CN" altLang="en-US" sz="1100"/>
          </a:p>
        </p:txBody>
      </p:sp>
      <p:sp>
        <p:nvSpPr>
          <p:cNvPr id="21" name="矩形 20"/>
          <p:cNvSpPr/>
          <p:nvPr/>
        </p:nvSpPr>
        <p:spPr>
          <a:xfrm>
            <a:off x="1596390" y="176720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移库</a:t>
            </a:r>
            <a:endParaRPr lang="zh-CN" altLang="en-US" sz="1100"/>
          </a:p>
        </p:txBody>
      </p:sp>
      <p:sp>
        <p:nvSpPr>
          <p:cNvPr id="22" name="矩形 21"/>
          <p:cNvSpPr/>
          <p:nvPr/>
        </p:nvSpPr>
        <p:spPr>
          <a:xfrm>
            <a:off x="1596390" y="214439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封顶移库</a:t>
            </a:r>
            <a:endParaRPr lang="zh-CN" altLang="en-US" sz="1100"/>
          </a:p>
        </p:txBody>
      </p:sp>
      <p:sp>
        <p:nvSpPr>
          <p:cNvPr id="23" name="矩形 22"/>
          <p:cNvSpPr/>
          <p:nvPr/>
        </p:nvSpPr>
        <p:spPr>
          <a:xfrm>
            <a:off x="1596390" y="250634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期权</a:t>
            </a:r>
            <a:endParaRPr lang="zh-CN" altLang="en-US" sz="1100"/>
          </a:p>
        </p:txBody>
      </p:sp>
      <p:sp>
        <p:nvSpPr>
          <p:cNvPr id="24" name="矩形 23"/>
          <p:cNvSpPr/>
          <p:nvPr/>
        </p:nvSpPr>
        <p:spPr>
          <a:xfrm>
            <a:off x="1596390" y="286829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点价</a:t>
            </a:r>
            <a:endParaRPr lang="zh-CN" altLang="en-US" sz="1100"/>
          </a:p>
        </p:txBody>
      </p:sp>
      <p:sp>
        <p:nvSpPr>
          <p:cNvPr id="25" name="矩形 24"/>
          <p:cNvSpPr/>
          <p:nvPr/>
        </p:nvSpPr>
        <p:spPr>
          <a:xfrm>
            <a:off x="2644775" y="176720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sym typeface="+mn-ea"/>
              </a:rPr>
              <a:t>提货申请</a:t>
            </a:r>
            <a:endParaRPr lang="zh-CN" altLang="en-US" sz="1100">
              <a:sym typeface="+mn-ea"/>
            </a:endParaRPr>
          </a:p>
        </p:txBody>
      </p:sp>
      <p:sp>
        <p:nvSpPr>
          <p:cNvPr id="26" name="矩形 25"/>
          <p:cNvSpPr/>
          <p:nvPr/>
        </p:nvSpPr>
        <p:spPr>
          <a:xfrm>
            <a:off x="2644775" y="214439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提货审批</a:t>
            </a:r>
            <a:endParaRPr lang="zh-CN" altLang="en-US" sz="1100"/>
          </a:p>
        </p:txBody>
      </p:sp>
      <p:sp>
        <p:nvSpPr>
          <p:cNvPr id="27" name="矩形 26"/>
          <p:cNvSpPr/>
          <p:nvPr/>
        </p:nvSpPr>
        <p:spPr>
          <a:xfrm>
            <a:off x="2644775" y="250634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开单变更</a:t>
            </a:r>
            <a:endParaRPr lang="zh-CN" altLang="en-US" sz="1100"/>
          </a:p>
        </p:txBody>
      </p:sp>
      <p:sp>
        <p:nvSpPr>
          <p:cNvPr id="29" name="矩形 28"/>
          <p:cNvSpPr/>
          <p:nvPr/>
        </p:nvSpPr>
        <p:spPr>
          <a:xfrm>
            <a:off x="5812790" y="176720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账单</a:t>
            </a:r>
            <a:endParaRPr lang="zh-CN" altLang="en-US" sz="1100"/>
          </a:p>
        </p:txBody>
      </p:sp>
      <p:sp>
        <p:nvSpPr>
          <p:cNvPr id="30" name="矩形 29"/>
          <p:cNvSpPr/>
          <p:nvPr/>
        </p:nvSpPr>
        <p:spPr>
          <a:xfrm>
            <a:off x="5812790" y="214439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流水归集</a:t>
            </a:r>
            <a:endParaRPr lang="zh-CN" altLang="en-US" sz="1100"/>
          </a:p>
        </p:txBody>
      </p:sp>
      <p:sp>
        <p:nvSpPr>
          <p:cNvPr id="31" name="矩形 30"/>
          <p:cNvSpPr/>
          <p:nvPr/>
        </p:nvSpPr>
        <p:spPr>
          <a:xfrm>
            <a:off x="5812790" y="250634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余额</a:t>
            </a:r>
            <a:endParaRPr lang="zh-CN" altLang="en-US" sz="1100"/>
          </a:p>
        </p:txBody>
      </p:sp>
      <p:sp>
        <p:nvSpPr>
          <p:cNvPr id="32" name="矩形 31"/>
          <p:cNvSpPr/>
          <p:nvPr/>
        </p:nvSpPr>
        <p:spPr>
          <a:xfrm>
            <a:off x="5812790" y="288353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磅单</a:t>
            </a:r>
            <a:endParaRPr lang="zh-CN" altLang="en-US" sz="1100"/>
          </a:p>
        </p:txBody>
      </p:sp>
      <p:sp>
        <p:nvSpPr>
          <p:cNvPr id="35" name="矩形 34"/>
          <p:cNvSpPr/>
          <p:nvPr/>
        </p:nvSpPr>
        <p:spPr>
          <a:xfrm>
            <a:off x="11070590" y="176720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账户分配</a:t>
            </a:r>
            <a:endParaRPr lang="zh-CN" altLang="en-US" sz="1100"/>
          </a:p>
        </p:txBody>
      </p:sp>
      <p:sp>
        <p:nvSpPr>
          <p:cNvPr id="36" name="矩形 35"/>
          <p:cNvSpPr/>
          <p:nvPr/>
        </p:nvSpPr>
        <p:spPr>
          <a:xfrm>
            <a:off x="11070590" y="2114550"/>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权限管理</a:t>
            </a:r>
            <a:endParaRPr lang="zh-CN" altLang="en-US" sz="1100"/>
          </a:p>
        </p:txBody>
      </p:sp>
      <p:sp>
        <p:nvSpPr>
          <p:cNvPr id="37" name="矩形 36"/>
          <p:cNvSpPr/>
          <p:nvPr/>
        </p:nvSpPr>
        <p:spPr>
          <a:xfrm>
            <a:off x="11070590" y="250507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密码设置</a:t>
            </a:r>
            <a:endParaRPr lang="zh-CN" altLang="en-US" sz="1100"/>
          </a:p>
        </p:txBody>
      </p:sp>
      <p:sp>
        <p:nvSpPr>
          <p:cNvPr id="38" name="矩形 37"/>
          <p:cNvSpPr/>
          <p:nvPr/>
        </p:nvSpPr>
        <p:spPr>
          <a:xfrm>
            <a:off x="6864985" y="1767205"/>
            <a:ext cx="1000125"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提货申请</a:t>
            </a:r>
            <a:endParaRPr lang="zh-CN" altLang="en-US" sz="1100"/>
          </a:p>
        </p:txBody>
      </p:sp>
      <p:sp>
        <p:nvSpPr>
          <p:cNvPr id="39" name="矩形 38"/>
          <p:cNvSpPr/>
          <p:nvPr/>
        </p:nvSpPr>
        <p:spPr>
          <a:xfrm>
            <a:off x="8973185" y="176720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内部用户</a:t>
            </a:r>
            <a:endParaRPr lang="zh-CN" altLang="en-US" sz="1100"/>
          </a:p>
        </p:txBody>
      </p:sp>
      <p:sp>
        <p:nvSpPr>
          <p:cNvPr id="40" name="矩形 39"/>
          <p:cNvSpPr/>
          <p:nvPr/>
        </p:nvSpPr>
        <p:spPr>
          <a:xfrm>
            <a:off x="6864985" y="2144395"/>
            <a:ext cx="1000125"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点价申请</a:t>
            </a:r>
            <a:endParaRPr lang="zh-CN" altLang="en-US" sz="1100"/>
          </a:p>
        </p:txBody>
      </p:sp>
      <p:sp>
        <p:nvSpPr>
          <p:cNvPr id="41" name="矩形 40"/>
          <p:cNvSpPr/>
          <p:nvPr/>
        </p:nvSpPr>
        <p:spPr>
          <a:xfrm>
            <a:off x="8973185" y="2145030"/>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外部用户</a:t>
            </a:r>
            <a:endParaRPr lang="zh-CN" altLang="en-US" sz="1100"/>
          </a:p>
        </p:txBody>
      </p:sp>
      <p:sp>
        <p:nvSpPr>
          <p:cNvPr id="42" name="矩形 41"/>
          <p:cNvSpPr/>
          <p:nvPr/>
        </p:nvSpPr>
        <p:spPr>
          <a:xfrm>
            <a:off x="8973185" y="250507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生态</a:t>
            </a:r>
            <a:r>
              <a:rPr lang="zh-CN" altLang="en-US" sz="1100"/>
              <a:t>用户</a:t>
            </a:r>
            <a:endParaRPr lang="zh-CN" altLang="en-US" sz="1100"/>
          </a:p>
        </p:txBody>
      </p:sp>
      <p:sp>
        <p:nvSpPr>
          <p:cNvPr id="51" name="矩形 50"/>
          <p:cNvSpPr/>
          <p:nvPr/>
        </p:nvSpPr>
        <p:spPr>
          <a:xfrm>
            <a:off x="6864985" y="2505075"/>
            <a:ext cx="1000125"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预约反馈</a:t>
            </a:r>
            <a:endParaRPr lang="zh-CN" altLang="en-US" sz="1100"/>
          </a:p>
        </p:txBody>
      </p:sp>
      <p:sp>
        <p:nvSpPr>
          <p:cNvPr id="52" name="矩形 51"/>
          <p:cNvSpPr/>
          <p:nvPr/>
        </p:nvSpPr>
        <p:spPr>
          <a:xfrm>
            <a:off x="6864985" y="2883535"/>
            <a:ext cx="1000125"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点价反馈</a:t>
            </a:r>
            <a:endParaRPr lang="zh-CN" altLang="en-US" sz="1100"/>
          </a:p>
        </p:txBody>
      </p:sp>
      <p:sp>
        <p:nvSpPr>
          <p:cNvPr id="55" name="矩形 54"/>
          <p:cNvSpPr/>
          <p:nvPr/>
        </p:nvSpPr>
        <p:spPr>
          <a:xfrm>
            <a:off x="10019030" y="1767205"/>
            <a:ext cx="99568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商品定义</a:t>
            </a:r>
            <a:endParaRPr lang="zh-CN" altLang="en-US" sz="1100"/>
          </a:p>
        </p:txBody>
      </p:sp>
      <p:sp>
        <p:nvSpPr>
          <p:cNvPr id="56" name="矩形 55"/>
          <p:cNvSpPr/>
          <p:nvPr/>
        </p:nvSpPr>
        <p:spPr>
          <a:xfrm>
            <a:off x="10019030" y="2114550"/>
            <a:ext cx="99568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商品管理</a:t>
            </a:r>
            <a:endParaRPr lang="zh-CN" altLang="en-US" sz="1100"/>
          </a:p>
        </p:txBody>
      </p:sp>
      <p:sp>
        <p:nvSpPr>
          <p:cNvPr id="60" name="矩形 59"/>
          <p:cNvSpPr/>
          <p:nvPr/>
        </p:nvSpPr>
        <p:spPr>
          <a:xfrm>
            <a:off x="7919085" y="176720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交易报表</a:t>
            </a:r>
            <a:endParaRPr lang="zh-CN" altLang="en-US" sz="1100"/>
          </a:p>
        </p:txBody>
      </p:sp>
      <p:sp>
        <p:nvSpPr>
          <p:cNvPr id="61" name="矩形 60"/>
          <p:cNvSpPr/>
          <p:nvPr/>
        </p:nvSpPr>
        <p:spPr>
          <a:xfrm>
            <a:off x="7919085" y="214439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提货报表</a:t>
            </a:r>
            <a:endParaRPr lang="zh-CN" altLang="en-US" sz="1100"/>
          </a:p>
        </p:txBody>
      </p:sp>
      <p:sp>
        <p:nvSpPr>
          <p:cNvPr id="62" name="矩形 61"/>
          <p:cNvSpPr/>
          <p:nvPr/>
        </p:nvSpPr>
        <p:spPr>
          <a:xfrm>
            <a:off x="7919085" y="250507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预警报表</a:t>
            </a:r>
            <a:endParaRPr lang="zh-CN" altLang="en-US" sz="1100"/>
          </a:p>
        </p:txBody>
      </p:sp>
      <p:sp>
        <p:nvSpPr>
          <p:cNvPr id="63" name="矩形 62"/>
          <p:cNvSpPr/>
          <p:nvPr/>
        </p:nvSpPr>
        <p:spPr>
          <a:xfrm>
            <a:off x="7919085" y="288226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用户报表</a:t>
            </a:r>
            <a:endParaRPr lang="zh-CN" altLang="en-US" sz="1100"/>
          </a:p>
        </p:txBody>
      </p:sp>
      <p:sp>
        <p:nvSpPr>
          <p:cNvPr id="8" name="标题 5"/>
          <p:cNvSpPr>
            <a:spLocks noGrp="1"/>
          </p:cNvSpPr>
          <p:nvPr/>
        </p:nvSpPr>
        <p:spPr>
          <a:xfrm>
            <a:off x="906780" y="129540"/>
            <a:ext cx="2591435" cy="681355"/>
          </a:xfrm>
          <a:prstGeom prst="rect">
            <a:avLst/>
          </a:prstGeom>
        </p:spPr>
        <p:txBody>
          <a:bodyPr vert="horz" lIns="90000" tIns="46800" rIns="90000" bIns="46800" rtlCol="0" anchor="b" anchorCtr="0">
            <a:normAutofit/>
          </a:bodyPr>
          <a:lstStyle>
            <a:lvl1pPr algn="ctr" defTabSz="914400" rtl="0" eaLnBrk="1" fontAlgn="auto" latinLnBrk="0" hangingPunct="1">
              <a:lnSpc>
                <a:spcPct val="100000"/>
              </a:lnSpc>
              <a:spcBef>
                <a:spcPct val="0"/>
              </a:spcBef>
              <a:buNone/>
              <a:defRPr sz="6000" b="1" i="0" u="none" strike="noStrike" kern="1200" cap="none" spc="300" normalizeH="0" baseline="0">
                <a:solidFill>
                  <a:schemeClr val="tx1">
                    <a:lumMod val="85000"/>
                    <a:lumOff val="15000"/>
                  </a:schemeClr>
                </a:solidFill>
                <a:effectLst/>
                <a:uFillTx/>
                <a:latin typeface="Arial" panose="020B0604020202020204" pitchFamily="34" charset="0"/>
                <a:ea typeface="微软雅黑" panose="020B0503020204020204" pitchFamily="34" charset="-122"/>
                <a:cs typeface="+mj-cs"/>
              </a:defRPr>
            </a:lvl1pPr>
          </a:lstStyle>
          <a:p>
            <a:pPr defTabSz="914400">
              <a:spcBef>
                <a:spcPts val="0"/>
              </a:spcBef>
            </a:pPr>
            <a:r>
              <a:rPr lang="zh-CN" altLang="en-US" sz="2800" b="0" dirty="0" smtClean="0">
                <a:solidFill>
                  <a:schemeClr val="bg1"/>
                </a:solidFill>
                <a:effectLst/>
                <a:latin typeface="方正正中黑简体" panose="02000000000000000000" charset="-122"/>
                <a:ea typeface="方正正中黑简体" panose="02000000000000000000" charset="-122"/>
                <a:sym typeface="+mn-ea"/>
              </a:rPr>
              <a:t>平台构成</a:t>
            </a:r>
            <a:endParaRPr lang="zh-CN" altLang="en-US" sz="2800" b="0" dirty="0" smtClean="0">
              <a:solidFill>
                <a:schemeClr val="bg1"/>
              </a:solidFill>
              <a:effectLst/>
              <a:latin typeface="方正正中黑简体" panose="02000000000000000000" charset="-122"/>
              <a:ea typeface="方正正中黑简体" panose="02000000000000000000" charset="-122"/>
              <a:sym typeface="+mn-ea"/>
            </a:endParaRPr>
          </a:p>
        </p:txBody>
      </p:sp>
      <p:pic>
        <p:nvPicPr>
          <p:cNvPr id="3" name="图片 2" descr="01"/>
          <p:cNvPicPr>
            <a:picLocks noChangeAspect="1"/>
          </p:cNvPicPr>
          <p:nvPr/>
        </p:nvPicPr>
        <p:blipFill>
          <a:blip r:embed="rId4"/>
          <a:stretch>
            <a:fillRect/>
          </a:stretch>
        </p:blipFill>
        <p:spPr>
          <a:xfrm>
            <a:off x="9438640" y="5781040"/>
            <a:ext cx="515620" cy="619125"/>
          </a:xfrm>
          <a:prstGeom prst="rect">
            <a:avLst/>
          </a:prstGeom>
        </p:spPr>
      </p:pic>
      <p:pic>
        <p:nvPicPr>
          <p:cNvPr id="4" name="图片 3" descr="02"/>
          <p:cNvPicPr>
            <a:picLocks noChangeAspect="1"/>
          </p:cNvPicPr>
          <p:nvPr/>
        </p:nvPicPr>
        <p:blipFill>
          <a:blip r:embed="rId5"/>
          <a:stretch>
            <a:fillRect/>
          </a:stretch>
        </p:blipFill>
        <p:spPr>
          <a:xfrm>
            <a:off x="6257290" y="5805805"/>
            <a:ext cx="594360" cy="669290"/>
          </a:xfrm>
          <a:prstGeom prst="rect">
            <a:avLst/>
          </a:prstGeom>
        </p:spPr>
      </p:pic>
      <p:pic>
        <p:nvPicPr>
          <p:cNvPr id="5" name="图片 4" descr="03"/>
          <p:cNvPicPr>
            <a:picLocks noChangeAspect="1"/>
          </p:cNvPicPr>
          <p:nvPr/>
        </p:nvPicPr>
        <p:blipFill>
          <a:blip r:embed="rId6"/>
          <a:stretch>
            <a:fillRect/>
          </a:stretch>
        </p:blipFill>
        <p:spPr>
          <a:xfrm>
            <a:off x="7366635" y="5862320"/>
            <a:ext cx="511810" cy="614680"/>
          </a:xfrm>
          <a:prstGeom prst="rect">
            <a:avLst/>
          </a:prstGeom>
        </p:spPr>
      </p:pic>
      <p:pic>
        <p:nvPicPr>
          <p:cNvPr id="6" name="图片 5" descr="04"/>
          <p:cNvPicPr>
            <a:picLocks noChangeAspect="1"/>
          </p:cNvPicPr>
          <p:nvPr/>
        </p:nvPicPr>
        <p:blipFill>
          <a:blip r:embed="rId7"/>
          <a:stretch>
            <a:fillRect/>
          </a:stretch>
        </p:blipFill>
        <p:spPr>
          <a:xfrm>
            <a:off x="3258185" y="5835015"/>
            <a:ext cx="494665" cy="550545"/>
          </a:xfrm>
          <a:prstGeom prst="rect">
            <a:avLst/>
          </a:prstGeom>
        </p:spPr>
      </p:pic>
      <p:pic>
        <p:nvPicPr>
          <p:cNvPr id="7" name="图片 6" descr="05"/>
          <p:cNvPicPr>
            <a:picLocks noChangeAspect="1"/>
          </p:cNvPicPr>
          <p:nvPr/>
        </p:nvPicPr>
        <p:blipFill>
          <a:blip r:embed="rId8"/>
          <a:stretch>
            <a:fillRect/>
          </a:stretch>
        </p:blipFill>
        <p:spPr>
          <a:xfrm>
            <a:off x="2209165" y="5812155"/>
            <a:ext cx="462915" cy="556260"/>
          </a:xfrm>
          <a:prstGeom prst="rect">
            <a:avLst/>
          </a:prstGeom>
        </p:spPr>
      </p:pic>
      <p:pic>
        <p:nvPicPr>
          <p:cNvPr id="16" name="图片 15" descr="06"/>
          <p:cNvPicPr>
            <a:picLocks noChangeAspect="1"/>
          </p:cNvPicPr>
          <p:nvPr/>
        </p:nvPicPr>
        <p:blipFill>
          <a:blip r:embed="rId9"/>
          <a:stretch>
            <a:fillRect/>
          </a:stretch>
        </p:blipFill>
        <p:spPr>
          <a:xfrm>
            <a:off x="5888990" y="3990975"/>
            <a:ext cx="368300" cy="427355"/>
          </a:xfrm>
          <a:prstGeom prst="rect">
            <a:avLst/>
          </a:prstGeom>
        </p:spPr>
      </p:pic>
      <p:pic>
        <p:nvPicPr>
          <p:cNvPr id="33" name="图片 32" descr="07"/>
          <p:cNvPicPr>
            <a:picLocks noChangeAspect="1"/>
          </p:cNvPicPr>
          <p:nvPr/>
        </p:nvPicPr>
        <p:blipFill>
          <a:blip r:embed="rId10"/>
          <a:stretch>
            <a:fillRect/>
          </a:stretch>
        </p:blipFill>
        <p:spPr>
          <a:xfrm>
            <a:off x="8716010" y="3933825"/>
            <a:ext cx="375920" cy="451485"/>
          </a:xfrm>
          <a:prstGeom prst="rect">
            <a:avLst/>
          </a:prstGeom>
        </p:spPr>
      </p:pic>
      <p:pic>
        <p:nvPicPr>
          <p:cNvPr id="49" name="图片 48" descr="08"/>
          <p:cNvPicPr>
            <a:picLocks noChangeAspect="1"/>
          </p:cNvPicPr>
          <p:nvPr/>
        </p:nvPicPr>
        <p:blipFill>
          <a:blip r:embed="rId11"/>
          <a:stretch>
            <a:fillRect/>
          </a:stretch>
        </p:blipFill>
        <p:spPr>
          <a:xfrm>
            <a:off x="9958705" y="3896360"/>
            <a:ext cx="365125" cy="439420"/>
          </a:xfrm>
          <a:prstGeom prst="rect">
            <a:avLst/>
          </a:prstGeom>
        </p:spPr>
      </p:pic>
      <p:sp>
        <p:nvSpPr>
          <p:cNvPr id="34" name="矩形 33"/>
          <p:cNvSpPr/>
          <p:nvPr/>
        </p:nvSpPr>
        <p:spPr>
          <a:xfrm>
            <a:off x="8963025" y="288099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100"/>
              <a:t>用户标签</a:t>
            </a:r>
            <a:endParaRPr lang="zh-CN" altLang="en-US" sz="1100"/>
          </a:p>
        </p:txBody>
      </p:sp>
      <p:sp>
        <p:nvSpPr>
          <p:cNvPr id="53" name="矩形 52"/>
          <p:cNvSpPr/>
          <p:nvPr/>
        </p:nvSpPr>
        <p:spPr>
          <a:xfrm>
            <a:off x="5812790"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账务</a:t>
            </a:r>
            <a:endParaRPr lang="zh-CN" altLang="en-US" sz="1100"/>
          </a:p>
        </p:txBody>
      </p:sp>
      <p:sp>
        <p:nvSpPr>
          <p:cNvPr id="57" name="矩形 56"/>
          <p:cNvSpPr/>
          <p:nvPr/>
        </p:nvSpPr>
        <p:spPr>
          <a:xfrm>
            <a:off x="8973185"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用户</a:t>
            </a:r>
            <a:endParaRPr lang="zh-CN" altLang="en-US" sz="1100"/>
          </a:p>
        </p:txBody>
      </p:sp>
      <p:sp>
        <p:nvSpPr>
          <p:cNvPr id="58" name="矩形 57"/>
          <p:cNvSpPr/>
          <p:nvPr/>
        </p:nvSpPr>
        <p:spPr>
          <a:xfrm>
            <a:off x="6864985"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消息</a:t>
            </a:r>
            <a:endParaRPr lang="zh-CN" altLang="en-US" sz="1100"/>
          </a:p>
        </p:txBody>
      </p:sp>
      <p:sp>
        <p:nvSpPr>
          <p:cNvPr id="64" name="矩形 63"/>
          <p:cNvSpPr/>
          <p:nvPr/>
        </p:nvSpPr>
        <p:spPr>
          <a:xfrm>
            <a:off x="11070590"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账户</a:t>
            </a:r>
            <a:endParaRPr lang="zh-CN" altLang="en-US" sz="1100"/>
          </a:p>
        </p:txBody>
      </p:sp>
      <p:sp>
        <p:nvSpPr>
          <p:cNvPr id="65" name="矩形 64"/>
          <p:cNvSpPr/>
          <p:nvPr/>
        </p:nvSpPr>
        <p:spPr>
          <a:xfrm>
            <a:off x="10019665" y="1259205"/>
            <a:ext cx="995045"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商品</a:t>
            </a:r>
            <a:endParaRPr lang="zh-CN" altLang="en-US" sz="1100"/>
          </a:p>
        </p:txBody>
      </p:sp>
      <p:sp>
        <p:nvSpPr>
          <p:cNvPr id="66" name="矩形 65"/>
          <p:cNvSpPr/>
          <p:nvPr/>
        </p:nvSpPr>
        <p:spPr>
          <a:xfrm>
            <a:off x="7919085"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报表</a:t>
            </a:r>
            <a:endParaRPr lang="zh-CN" altLang="en-US" sz="1100"/>
          </a:p>
        </p:txBody>
      </p:sp>
      <p:pic>
        <p:nvPicPr>
          <p:cNvPr id="67" name="图片 66" descr="富农"/>
          <p:cNvPicPr>
            <a:picLocks noChangeAspect="1"/>
          </p:cNvPicPr>
          <p:nvPr/>
        </p:nvPicPr>
        <p:blipFill>
          <a:blip r:embed="rId12"/>
          <a:stretch>
            <a:fillRect/>
          </a:stretch>
        </p:blipFill>
        <p:spPr>
          <a:xfrm>
            <a:off x="10178415" y="189865"/>
            <a:ext cx="1440815" cy="608965"/>
          </a:xfrm>
          <a:prstGeom prst="rect">
            <a:avLst/>
          </a:prstGeom>
        </p:spPr>
      </p:pic>
      <p:pic>
        <p:nvPicPr>
          <p:cNvPr id="68" name="图片 67" descr="timg[1]"/>
          <p:cNvPicPr>
            <a:picLocks noChangeAspect="1"/>
          </p:cNvPicPr>
          <p:nvPr/>
        </p:nvPicPr>
        <p:blipFill>
          <a:blip r:embed="rId13"/>
          <a:stretch>
            <a:fillRect/>
          </a:stretch>
        </p:blipFill>
        <p:spPr>
          <a:xfrm>
            <a:off x="9095740" y="144780"/>
            <a:ext cx="948055" cy="654050"/>
          </a:xfrm>
          <a:prstGeom prst="rect">
            <a:avLst/>
          </a:prstGeom>
        </p:spPr>
      </p:pic>
      <p:sp>
        <p:nvSpPr>
          <p:cNvPr id="70" name="矩形 69"/>
          <p:cNvSpPr/>
          <p:nvPr/>
        </p:nvSpPr>
        <p:spPr>
          <a:xfrm>
            <a:off x="3702685" y="176720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找车</a:t>
            </a:r>
            <a:endParaRPr lang="zh-CN" altLang="en-US" sz="1100"/>
          </a:p>
        </p:txBody>
      </p:sp>
      <p:sp>
        <p:nvSpPr>
          <p:cNvPr id="71" name="矩形 70"/>
          <p:cNvSpPr/>
          <p:nvPr/>
        </p:nvSpPr>
        <p:spPr>
          <a:xfrm>
            <a:off x="3702685" y="214439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找货</a:t>
            </a:r>
            <a:endParaRPr lang="zh-CN" altLang="en-US" sz="1100"/>
          </a:p>
        </p:txBody>
      </p:sp>
      <p:sp>
        <p:nvSpPr>
          <p:cNvPr id="72" name="矩形 71"/>
          <p:cNvSpPr/>
          <p:nvPr/>
        </p:nvSpPr>
        <p:spPr>
          <a:xfrm>
            <a:off x="3702685" y="250634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车货匹配</a:t>
            </a:r>
            <a:endParaRPr lang="zh-CN" altLang="en-US" sz="1100"/>
          </a:p>
        </p:txBody>
      </p:sp>
      <p:sp>
        <p:nvSpPr>
          <p:cNvPr id="73" name="矩形 72"/>
          <p:cNvSpPr/>
          <p:nvPr/>
        </p:nvSpPr>
        <p:spPr>
          <a:xfrm>
            <a:off x="3702685" y="288353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发票</a:t>
            </a:r>
            <a:r>
              <a:rPr lang="en-US" altLang="zh-CN" sz="1100"/>
              <a:t>/</a:t>
            </a:r>
            <a:r>
              <a:rPr lang="zh-CN" altLang="en-US" sz="1100"/>
              <a:t>结算</a:t>
            </a:r>
            <a:endParaRPr lang="zh-CN" altLang="en-US" sz="1100"/>
          </a:p>
        </p:txBody>
      </p:sp>
      <p:sp>
        <p:nvSpPr>
          <p:cNvPr id="74" name="矩形 73"/>
          <p:cNvSpPr/>
          <p:nvPr/>
        </p:nvSpPr>
        <p:spPr>
          <a:xfrm>
            <a:off x="3707765"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物流</a:t>
            </a:r>
            <a:endParaRPr lang="zh-CN" altLang="en-US" sz="1100"/>
          </a:p>
        </p:txBody>
      </p:sp>
      <p:sp>
        <p:nvSpPr>
          <p:cNvPr id="76" name="矩形 75"/>
          <p:cNvSpPr/>
          <p:nvPr/>
        </p:nvSpPr>
        <p:spPr>
          <a:xfrm>
            <a:off x="2644775"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开单</a:t>
            </a:r>
            <a:endParaRPr lang="zh-CN" altLang="en-US" sz="1100"/>
          </a:p>
        </p:txBody>
      </p:sp>
      <p:sp>
        <p:nvSpPr>
          <p:cNvPr id="78" name="矩形 77"/>
          <p:cNvSpPr/>
          <p:nvPr/>
        </p:nvSpPr>
        <p:spPr>
          <a:xfrm>
            <a:off x="1596390"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合同</a:t>
            </a:r>
            <a:endParaRPr lang="zh-CN" altLang="en-US" sz="1100"/>
          </a:p>
        </p:txBody>
      </p:sp>
      <p:sp>
        <p:nvSpPr>
          <p:cNvPr id="79" name="矩形 78"/>
          <p:cNvSpPr/>
          <p:nvPr/>
        </p:nvSpPr>
        <p:spPr>
          <a:xfrm>
            <a:off x="551815"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报价</a:t>
            </a:r>
            <a:endParaRPr lang="zh-CN" altLang="en-US" sz="1100"/>
          </a:p>
        </p:txBody>
      </p:sp>
      <p:sp>
        <p:nvSpPr>
          <p:cNvPr id="2" name="矩形 1"/>
          <p:cNvSpPr/>
          <p:nvPr/>
        </p:nvSpPr>
        <p:spPr>
          <a:xfrm>
            <a:off x="4750435" y="176720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计划管理</a:t>
            </a:r>
            <a:endParaRPr lang="zh-CN" altLang="en-US" sz="1100"/>
          </a:p>
        </p:txBody>
      </p:sp>
      <p:sp>
        <p:nvSpPr>
          <p:cNvPr id="9" name="矩形 8"/>
          <p:cNvSpPr/>
          <p:nvPr/>
        </p:nvSpPr>
        <p:spPr>
          <a:xfrm>
            <a:off x="4750435" y="214439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白名单管理</a:t>
            </a:r>
            <a:endParaRPr lang="zh-CN" altLang="en-US" sz="1100"/>
          </a:p>
        </p:txBody>
      </p:sp>
      <p:sp>
        <p:nvSpPr>
          <p:cNvPr id="10" name="矩形 9"/>
          <p:cNvSpPr/>
          <p:nvPr/>
        </p:nvSpPr>
        <p:spPr>
          <a:xfrm>
            <a:off x="4750435" y="250634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用户预约</a:t>
            </a:r>
            <a:endParaRPr lang="zh-CN" altLang="en-US" sz="1100"/>
          </a:p>
        </p:txBody>
      </p:sp>
      <p:sp>
        <p:nvSpPr>
          <p:cNvPr id="11" name="矩形 10"/>
          <p:cNvSpPr/>
          <p:nvPr/>
        </p:nvSpPr>
        <p:spPr>
          <a:xfrm>
            <a:off x="4750435" y="2883535"/>
            <a:ext cx="1013460" cy="29083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t>预约变更</a:t>
            </a:r>
            <a:endParaRPr lang="zh-CN" altLang="en-US" sz="1100"/>
          </a:p>
        </p:txBody>
      </p:sp>
      <p:sp>
        <p:nvSpPr>
          <p:cNvPr id="12" name="矩形 11"/>
          <p:cNvSpPr/>
          <p:nvPr/>
        </p:nvSpPr>
        <p:spPr>
          <a:xfrm>
            <a:off x="4755515" y="1259205"/>
            <a:ext cx="1013460" cy="412750"/>
          </a:xfrm>
          <a:prstGeom prst="rect">
            <a:avLst/>
          </a:prstGeom>
          <a:solidFill>
            <a:schemeClr val="tx2">
              <a:lumMod val="50000"/>
              <a:lumOff val="50000"/>
              <a:alpha val="7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100">
                <a:sym typeface="+mn-ea"/>
              </a:rPr>
              <a:t>预约</a:t>
            </a:r>
            <a:endParaRPr lang="zh-CN" altLang="en-US" sz="1100"/>
          </a:p>
        </p:txBody>
      </p:sp>
    </p:spTree>
    <p:custDataLst>
      <p:tags r:id="rId14"/>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104" name="TextBox 7"/>
          <p:cNvSpPr txBox="1"/>
          <p:nvPr/>
        </p:nvSpPr>
        <p:spPr bwMode="auto">
          <a:xfrm>
            <a:off x="2807335" y="1575435"/>
            <a:ext cx="3122930" cy="553085"/>
          </a:xfrm>
          <a:prstGeom prst="rect">
            <a:avLst/>
          </a:prstGeom>
          <a:noFill/>
        </p:spPr>
        <p:txBody>
          <a:bodyPr wrap="square">
            <a:spAutoFit/>
          </a:bodyPr>
          <a:lstStyle/>
          <a:p>
            <a:pPr algn="ctr" fontAlgn="auto">
              <a:spcBef>
                <a:spcPts val="0"/>
              </a:spcBef>
              <a:spcAft>
                <a:spcPts val="0"/>
              </a:spcAft>
              <a:defRPr/>
            </a:pPr>
            <a:r>
              <a:rPr lang="zh-CN" altLang="en-US" sz="3000" dirty="0" smtClean="0">
                <a:solidFill>
                  <a:schemeClr val="bg1"/>
                </a:solidFill>
                <a:latin typeface="思源黑体" panose="020B0500000000000000" charset="-122"/>
                <a:ea typeface="思源黑体" panose="020B0500000000000000" charset="-122"/>
                <a:cs typeface="+mn-ea"/>
              </a:rPr>
              <a:t>交易功能</a:t>
            </a:r>
            <a:endParaRPr lang="zh-CN" altLang="en-US" sz="3000" dirty="0" smtClean="0">
              <a:solidFill>
                <a:schemeClr val="bg1"/>
              </a:solidFill>
              <a:latin typeface="思源黑体" panose="020B0500000000000000" charset="-122"/>
              <a:ea typeface="思源黑体" panose="020B0500000000000000" charset="-122"/>
              <a:cs typeface="+mn-ea"/>
            </a:endParaRPr>
          </a:p>
        </p:txBody>
      </p:sp>
      <p:sp>
        <p:nvSpPr>
          <p:cNvPr id="105" name="TextBox 15"/>
          <p:cNvSpPr txBox="1">
            <a:spLocks noChangeArrowheads="1"/>
          </p:cNvSpPr>
          <p:nvPr/>
        </p:nvSpPr>
        <p:spPr bwMode="auto">
          <a:xfrm>
            <a:off x="1988185" y="1425575"/>
            <a:ext cx="1161415"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01</a:t>
            </a:r>
            <a:endParaRPr lang="en-US" altLang="zh-CN" sz="4800" dirty="0">
              <a:solidFill>
                <a:schemeClr val="bg1"/>
              </a:solidFill>
              <a:latin typeface="Arial" panose="020B0604020202020204" pitchFamily="34" charset="0"/>
              <a:cs typeface="Arial" panose="020B0604020202020204" pitchFamily="34" charset="0"/>
              <a:sym typeface="+mn-lt"/>
            </a:endParaRPr>
          </a:p>
        </p:txBody>
      </p:sp>
      <p:sp>
        <p:nvSpPr>
          <p:cNvPr id="106" name="TextBox 7"/>
          <p:cNvSpPr txBox="1"/>
          <p:nvPr/>
        </p:nvSpPr>
        <p:spPr bwMode="auto">
          <a:xfrm>
            <a:off x="3515360" y="2515235"/>
            <a:ext cx="1706880" cy="553085"/>
          </a:xfrm>
          <a:prstGeom prst="rect">
            <a:avLst/>
          </a:prstGeom>
          <a:noFill/>
        </p:spPr>
        <p:txBody>
          <a:bodyPr wrap="none">
            <a:spAutoFit/>
          </a:bodyPr>
          <a:lstStyle/>
          <a:p>
            <a:pPr algn="ctr" fontAlgn="auto">
              <a:spcBef>
                <a:spcPts val="0"/>
              </a:spcBef>
              <a:spcAft>
                <a:spcPts val="0"/>
              </a:spcAft>
              <a:defRPr/>
            </a:pPr>
            <a:r>
              <a:rPr lang="zh-CN" altLang="en-US" sz="3000" dirty="0" smtClean="0">
                <a:solidFill>
                  <a:schemeClr val="bg1"/>
                </a:solidFill>
                <a:latin typeface="思源黑体" panose="020B0500000000000000" charset="-122"/>
                <a:ea typeface="思源黑体" panose="020B0500000000000000" charset="-122"/>
                <a:cs typeface="+mn-ea"/>
                <a:sym typeface="+mn-lt"/>
              </a:rPr>
              <a:t>开单</a:t>
            </a:r>
            <a:r>
              <a:rPr lang="zh-CN" altLang="en-US" sz="3000" dirty="0" smtClean="0">
                <a:solidFill>
                  <a:schemeClr val="bg1"/>
                </a:solidFill>
                <a:latin typeface="思源黑体" panose="020B0500000000000000" charset="-122"/>
                <a:ea typeface="思源黑体" panose="020B0500000000000000" charset="-122"/>
                <a:cs typeface="+mn-ea"/>
                <a:sym typeface="+mn-ea"/>
              </a:rPr>
              <a:t>功能</a:t>
            </a:r>
            <a:endParaRPr lang="zh-CN" altLang="en-US" sz="3000" dirty="0">
              <a:solidFill>
                <a:schemeClr val="bg1"/>
              </a:solidFill>
              <a:latin typeface="思源黑体" panose="020B0500000000000000" charset="-122"/>
              <a:ea typeface="思源黑体" panose="020B0500000000000000" charset="-122"/>
              <a:cs typeface="+mn-ea"/>
              <a:sym typeface="+mn-lt"/>
            </a:endParaRPr>
          </a:p>
        </p:txBody>
      </p:sp>
      <p:sp>
        <p:nvSpPr>
          <p:cNvPr id="107" name="TextBox 15"/>
          <p:cNvSpPr txBox="1">
            <a:spLocks noChangeArrowheads="1"/>
          </p:cNvSpPr>
          <p:nvPr/>
        </p:nvSpPr>
        <p:spPr bwMode="auto">
          <a:xfrm>
            <a:off x="1988185" y="2280285"/>
            <a:ext cx="1035050"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03</a:t>
            </a:r>
            <a:endParaRPr lang="en-US" altLang="zh-CN" sz="4800" dirty="0">
              <a:solidFill>
                <a:schemeClr val="bg1"/>
              </a:solidFill>
              <a:latin typeface="Arial" panose="020B0604020202020204" pitchFamily="34" charset="0"/>
              <a:cs typeface="Arial" panose="020B0604020202020204" pitchFamily="34" charset="0"/>
              <a:sym typeface="+mn-lt"/>
            </a:endParaRPr>
          </a:p>
        </p:txBody>
      </p:sp>
      <p:sp>
        <p:nvSpPr>
          <p:cNvPr id="109" name="TextBox 7"/>
          <p:cNvSpPr txBox="1"/>
          <p:nvPr/>
        </p:nvSpPr>
        <p:spPr bwMode="auto">
          <a:xfrm>
            <a:off x="2760980" y="3404235"/>
            <a:ext cx="3215640" cy="553085"/>
          </a:xfrm>
          <a:prstGeom prst="rect">
            <a:avLst/>
          </a:prstGeom>
          <a:noFill/>
        </p:spPr>
        <p:txBody>
          <a:bodyPr wrap="square">
            <a:spAutoFit/>
          </a:bodyPr>
          <a:lstStyle/>
          <a:p>
            <a:pPr algn="ctr" fontAlgn="auto">
              <a:spcBef>
                <a:spcPts val="0"/>
              </a:spcBef>
              <a:spcAft>
                <a:spcPts val="0"/>
              </a:spcAft>
              <a:defRPr/>
            </a:pPr>
            <a:r>
              <a:rPr lang="zh-CN" altLang="en-US" sz="3000" dirty="0">
                <a:solidFill>
                  <a:schemeClr val="bg1"/>
                </a:solidFill>
                <a:latin typeface="思源黑体" panose="020B0500000000000000" charset="-122"/>
                <a:ea typeface="思源黑体" panose="020B0500000000000000" charset="-122"/>
                <a:cs typeface="+mn-ea"/>
                <a:sym typeface="+mn-lt"/>
              </a:rPr>
              <a:t>账</a:t>
            </a:r>
            <a:r>
              <a:rPr lang="zh-CN" altLang="en-US" sz="3000" dirty="0" smtClean="0">
                <a:solidFill>
                  <a:schemeClr val="bg1"/>
                </a:solidFill>
                <a:latin typeface="思源黑体" panose="020B0500000000000000" charset="-122"/>
                <a:ea typeface="思源黑体" panose="020B0500000000000000" charset="-122"/>
                <a:cs typeface="+mn-ea"/>
                <a:sym typeface="+mn-lt"/>
              </a:rPr>
              <a:t>务</a:t>
            </a:r>
            <a:r>
              <a:rPr lang="zh-CN" altLang="en-US" sz="3000" dirty="0" smtClean="0">
                <a:solidFill>
                  <a:schemeClr val="bg1"/>
                </a:solidFill>
                <a:latin typeface="思源黑体" panose="020B0500000000000000" charset="-122"/>
                <a:ea typeface="思源黑体" panose="020B0500000000000000" charset="-122"/>
                <a:cs typeface="+mn-ea"/>
                <a:sym typeface="+mn-ea"/>
              </a:rPr>
              <a:t>功能</a:t>
            </a:r>
            <a:endParaRPr lang="zh-CN" altLang="en-US" sz="3000" dirty="0">
              <a:solidFill>
                <a:schemeClr val="bg1"/>
              </a:solidFill>
              <a:latin typeface="思源黑体" panose="020B0500000000000000" charset="-122"/>
              <a:ea typeface="思源黑体" panose="020B0500000000000000" charset="-122"/>
              <a:cs typeface="+mn-ea"/>
              <a:sym typeface="+mn-lt"/>
            </a:endParaRPr>
          </a:p>
        </p:txBody>
      </p:sp>
      <p:sp>
        <p:nvSpPr>
          <p:cNvPr id="110" name="TextBox 15"/>
          <p:cNvSpPr txBox="1">
            <a:spLocks noChangeArrowheads="1"/>
          </p:cNvSpPr>
          <p:nvPr/>
        </p:nvSpPr>
        <p:spPr bwMode="auto">
          <a:xfrm>
            <a:off x="1988185" y="3258185"/>
            <a:ext cx="1088390"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05</a:t>
            </a:r>
            <a:endParaRPr lang="en-US" altLang="zh-CN" sz="4800" dirty="0">
              <a:solidFill>
                <a:schemeClr val="bg1"/>
              </a:solidFill>
              <a:latin typeface="Arial" panose="020B0604020202020204" pitchFamily="34" charset="0"/>
              <a:cs typeface="Arial" panose="020B0604020202020204" pitchFamily="34" charset="0"/>
              <a:sym typeface="+mn-lt"/>
            </a:endParaRPr>
          </a:p>
        </p:txBody>
      </p:sp>
      <p:sp>
        <p:nvSpPr>
          <p:cNvPr id="11" name="TextBox 7"/>
          <p:cNvSpPr txBox="1"/>
          <p:nvPr/>
        </p:nvSpPr>
        <p:spPr bwMode="auto">
          <a:xfrm>
            <a:off x="7537450" y="1575435"/>
            <a:ext cx="3122930" cy="553085"/>
          </a:xfrm>
          <a:prstGeom prst="rect">
            <a:avLst/>
          </a:prstGeom>
          <a:noFill/>
        </p:spPr>
        <p:txBody>
          <a:bodyPr wrap="square">
            <a:spAutoFit/>
          </a:bodyPr>
          <a:lstStyle/>
          <a:p>
            <a:pPr algn="ctr" fontAlgn="auto">
              <a:spcBef>
                <a:spcPts val="0"/>
              </a:spcBef>
              <a:spcAft>
                <a:spcPts val="0"/>
              </a:spcAft>
              <a:defRPr/>
            </a:pPr>
            <a:r>
              <a:rPr lang="zh-CN" altLang="en-US" sz="3000" dirty="0">
                <a:solidFill>
                  <a:schemeClr val="bg1"/>
                </a:solidFill>
                <a:latin typeface="思源黑体" panose="020B0500000000000000" charset="-122"/>
                <a:ea typeface="思源黑体" panose="020B0500000000000000" charset="-122"/>
                <a:cs typeface="+mn-ea"/>
              </a:rPr>
              <a:t>点</a:t>
            </a:r>
            <a:r>
              <a:rPr lang="zh-CN" altLang="en-US" sz="3000" dirty="0" smtClean="0">
                <a:solidFill>
                  <a:schemeClr val="bg1"/>
                </a:solidFill>
                <a:latin typeface="思源黑体" panose="020B0500000000000000" charset="-122"/>
                <a:ea typeface="思源黑体" panose="020B0500000000000000" charset="-122"/>
                <a:cs typeface="+mn-ea"/>
              </a:rPr>
              <a:t>价</a:t>
            </a:r>
            <a:r>
              <a:rPr lang="zh-CN" altLang="en-US" sz="3000" dirty="0" smtClean="0">
                <a:solidFill>
                  <a:schemeClr val="bg1"/>
                </a:solidFill>
                <a:latin typeface="思源黑体" panose="020B0500000000000000" charset="-122"/>
                <a:ea typeface="思源黑体" panose="020B0500000000000000" charset="-122"/>
                <a:cs typeface="+mn-ea"/>
                <a:sym typeface="+mn-ea"/>
              </a:rPr>
              <a:t>功能</a:t>
            </a:r>
            <a:endParaRPr lang="zh-CN" altLang="en-US" sz="3000" dirty="0">
              <a:solidFill>
                <a:schemeClr val="bg1"/>
              </a:solidFill>
              <a:latin typeface="思源黑体" panose="020B0500000000000000" charset="-122"/>
              <a:ea typeface="思源黑体" panose="020B0500000000000000" charset="-122"/>
              <a:cs typeface="+mn-ea"/>
              <a:sym typeface="+mn-lt"/>
            </a:endParaRPr>
          </a:p>
        </p:txBody>
      </p:sp>
      <p:sp>
        <p:nvSpPr>
          <p:cNvPr id="12" name="TextBox 15"/>
          <p:cNvSpPr txBox="1">
            <a:spLocks noChangeArrowheads="1"/>
          </p:cNvSpPr>
          <p:nvPr/>
        </p:nvSpPr>
        <p:spPr bwMode="auto">
          <a:xfrm>
            <a:off x="6699885" y="1425575"/>
            <a:ext cx="1161415"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02</a:t>
            </a:r>
            <a:endParaRPr lang="en-US" altLang="zh-CN" sz="4800" dirty="0">
              <a:solidFill>
                <a:schemeClr val="bg1"/>
              </a:solidFill>
              <a:latin typeface="Arial" panose="020B0604020202020204" pitchFamily="34" charset="0"/>
              <a:cs typeface="Arial" panose="020B0604020202020204" pitchFamily="34" charset="0"/>
              <a:sym typeface="+mn-lt"/>
            </a:endParaRPr>
          </a:p>
        </p:txBody>
      </p:sp>
      <p:sp>
        <p:nvSpPr>
          <p:cNvPr id="13" name="TextBox 7"/>
          <p:cNvSpPr txBox="1"/>
          <p:nvPr/>
        </p:nvSpPr>
        <p:spPr bwMode="auto">
          <a:xfrm>
            <a:off x="8242300" y="2515235"/>
            <a:ext cx="1706880" cy="553085"/>
          </a:xfrm>
          <a:prstGeom prst="rect">
            <a:avLst/>
          </a:prstGeom>
          <a:noFill/>
        </p:spPr>
        <p:txBody>
          <a:bodyPr wrap="none">
            <a:spAutoFit/>
          </a:bodyPr>
          <a:lstStyle/>
          <a:p>
            <a:pPr algn="ctr" fontAlgn="auto">
              <a:spcBef>
                <a:spcPts val="0"/>
              </a:spcBef>
              <a:spcAft>
                <a:spcPts val="0"/>
              </a:spcAft>
              <a:defRPr/>
            </a:pPr>
            <a:r>
              <a:rPr lang="zh-CN" altLang="en-US" sz="3000" dirty="0" smtClean="0">
                <a:solidFill>
                  <a:schemeClr val="bg1"/>
                </a:solidFill>
                <a:latin typeface="思源黑体" panose="020B0500000000000000" charset="-122"/>
                <a:ea typeface="思源黑体" panose="020B0500000000000000" charset="-122"/>
                <a:cs typeface="+mn-ea"/>
                <a:sym typeface="+mn-lt"/>
              </a:rPr>
              <a:t>预约</a:t>
            </a:r>
            <a:r>
              <a:rPr lang="zh-CN" altLang="en-US" sz="3000" dirty="0" smtClean="0">
                <a:solidFill>
                  <a:schemeClr val="bg1"/>
                </a:solidFill>
                <a:latin typeface="思源黑体" panose="020B0500000000000000" charset="-122"/>
                <a:ea typeface="思源黑体" panose="020B0500000000000000" charset="-122"/>
                <a:cs typeface="+mn-ea"/>
                <a:sym typeface="+mn-ea"/>
              </a:rPr>
              <a:t>功能</a:t>
            </a:r>
            <a:endParaRPr lang="zh-CN" altLang="en-US" sz="3000" dirty="0">
              <a:solidFill>
                <a:schemeClr val="bg1"/>
              </a:solidFill>
              <a:latin typeface="思源黑体" panose="020B0500000000000000" charset="-122"/>
              <a:ea typeface="思源黑体" panose="020B0500000000000000" charset="-122"/>
              <a:cs typeface="+mn-ea"/>
              <a:sym typeface="+mn-lt"/>
            </a:endParaRPr>
          </a:p>
        </p:txBody>
      </p:sp>
      <p:sp>
        <p:nvSpPr>
          <p:cNvPr id="14" name="TextBox 15"/>
          <p:cNvSpPr txBox="1">
            <a:spLocks noChangeArrowheads="1"/>
          </p:cNvSpPr>
          <p:nvPr/>
        </p:nvSpPr>
        <p:spPr bwMode="auto">
          <a:xfrm>
            <a:off x="6699885" y="2280285"/>
            <a:ext cx="1035050"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04</a:t>
            </a:r>
            <a:endParaRPr lang="en-US" altLang="zh-CN" sz="4800" dirty="0">
              <a:solidFill>
                <a:schemeClr val="bg1"/>
              </a:solidFill>
              <a:latin typeface="Arial" panose="020B0604020202020204" pitchFamily="34" charset="0"/>
              <a:cs typeface="Arial" panose="020B0604020202020204" pitchFamily="34" charset="0"/>
              <a:sym typeface="+mn-lt"/>
            </a:endParaRPr>
          </a:p>
        </p:txBody>
      </p:sp>
      <p:sp>
        <p:nvSpPr>
          <p:cNvPr id="16" name="TextBox 7"/>
          <p:cNvSpPr txBox="1"/>
          <p:nvPr/>
        </p:nvSpPr>
        <p:spPr bwMode="auto">
          <a:xfrm>
            <a:off x="7537450" y="4301489"/>
            <a:ext cx="3215640" cy="553085"/>
          </a:xfrm>
          <a:prstGeom prst="rect">
            <a:avLst/>
          </a:prstGeom>
          <a:noFill/>
        </p:spPr>
        <p:txBody>
          <a:bodyPr wrap="square">
            <a:spAutoFit/>
          </a:bodyPr>
          <a:lstStyle/>
          <a:p>
            <a:pPr algn="ctr" fontAlgn="auto">
              <a:spcBef>
                <a:spcPts val="0"/>
              </a:spcBef>
              <a:spcAft>
                <a:spcPts val="0"/>
              </a:spcAft>
              <a:defRPr/>
            </a:pPr>
            <a:r>
              <a:rPr lang="zh-CN" altLang="en-US" sz="3000" dirty="0" smtClean="0">
                <a:solidFill>
                  <a:schemeClr val="bg1"/>
                </a:solidFill>
                <a:latin typeface="思源黑体" panose="020B0500000000000000" charset="-122"/>
                <a:ea typeface="思源黑体" panose="020B0500000000000000" charset="-122"/>
                <a:cs typeface="+mn-ea"/>
                <a:sym typeface="+mn-lt"/>
              </a:rPr>
              <a:t>消息</a:t>
            </a:r>
            <a:r>
              <a:rPr lang="zh-CN" altLang="en-US" sz="3000" dirty="0" smtClean="0">
                <a:solidFill>
                  <a:schemeClr val="bg1"/>
                </a:solidFill>
                <a:latin typeface="思源黑体" panose="020B0500000000000000" charset="-122"/>
                <a:ea typeface="思源黑体" panose="020B0500000000000000" charset="-122"/>
                <a:cs typeface="+mn-ea"/>
                <a:sym typeface="+mn-ea"/>
              </a:rPr>
              <a:t>功能</a:t>
            </a:r>
            <a:endParaRPr lang="zh-CN" altLang="en-US" sz="3000" dirty="0">
              <a:solidFill>
                <a:schemeClr val="bg1"/>
              </a:solidFill>
              <a:latin typeface="思源黑体" panose="020B0500000000000000" charset="-122"/>
              <a:ea typeface="思源黑体" panose="020B0500000000000000" charset="-122"/>
              <a:cs typeface="+mn-ea"/>
              <a:sym typeface="+mn-lt"/>
            </a:endParaRPr>
          </a:p>
        </p:txBody>
      </p:sp>
      <p:sp>
        <p:nvSpPr>
          <p:cNvPr id="17" name="TextBox 15"/>
          <p:cNvSpPr txBox="1">
            <a:spLocks noChangeArrowheads="1"/>
          </p:cNvSpPr>
          <p:nvPr/>
        </p:nvSpPr>
        <p:spPr bwMode="auto">
          <a:xfrm>
            <a:off x="6699885" y="3258185"/>
            <a:ext cx="1088390"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06</a:t>
            </a:r>
            <a:endParaRPr lang="en-US" altLang="zh-CN" sz="4800" dirty="0">
              <a:solidFill>
                <a:schemeClr val="bg1"/>
              </a:solidFill>
              <a:latin typeface="Arial" panose="020B0604020202020204" pitchFamily="34" charset="0"/>
              <a:cs typeface="Arial" panose="020B0604020202020204" pitchFamily="34" charset="0"/>
              <a:sym typeface="+mn-lt"/>
            </a:endParaRPr>
          </a:p>
        </p:txBody>
      </p:sp>
      <p:sp>
        <p:nvSpPr>
          <p:cNvPr id="26" name="TextBox 7"/>
          <p:cNvSpPr txBox="1"/>
          <p:nvPr/>
        </p:nvSpPr>
        <p:spPr bwMode="auto">
          <a:xfrm>
            <a:off x="2760980" y="4309110"/>
            <a:ext cx="3215640" cy="553085"/>
          </a:xfrm>
          <a:prstGeom prst="rect">
            <a:avLst/>
          </a:prstGeom>
          <a:noFill/>
        </p:spPr>
        <p:txBody>
          <a:bodyPr wrap="square">
            <a:spAutoFit/>
          </a:bodyPr>
          <a:lstStyle/>
          <a:p>
            <a:pPr algn="ctr" fontAlgn="auto">
              <a:spcBef>
                <a:spcPts val="0"/>
              </a:spcBef>
              <a:spcAft>
                <a:spcPts val="0"/>
              </a:spcAft>
              <a:defRPr/>
            </a:pPr>
            <a:r>
              <a:rPr lang="zh-CN" altLang="en-US" sz="3000" dirty="0" smtClean="0">
                <a:solidFill>
                  <a:schemeClr val="bg1"/>
                </a:solidFill>
                <a:latin typeface="思源黑体" panose="020B0500000000000000" charset="-122"/>
                <a:ea typeface="思源黑体" panose="020B0500000000000000" charset="-122"/>
                <a:cs typeface="+mn-ea"/>
                <a:sym typeface="+mn-lt"/>
              </a:rPr>
              <a:t>合同</a:t>
            </a:r>
            <a:r>
              <a:rPr lang="zh-CN" altLang="en-US" sz="3000" dirty="0" smtClean="0">
                <a:solidFill>
                  <a:schemeClr val="bg1"/>
                </a:solidFill>
                <a:latin typeface="思源黑体" panose="020B0500000000000000" charset="-122"/>
                <a:ea typeface="思源黑体" panose="020B0500000000000000" charset="-122"/>
                <a:cs typeface="+mn-ea"/>
                <a:sym typeface="+mn-ea"/>
              </a:rPr>
              <a:t>功能</a:t>
            </a:r>
            <a:endParaRPr lang="zh-CN" altLang="en-US" sz="3000" dirty="0">
              <a:solidFill>
                <a:schemeClr val="bg1"/>
              </a:solidFill>
              <a:latin typeface="思源黑体" panose="020B0500000000000000" charset="-122"/>
              <a:ea typeface="思源黑体" panose="020B0500000000000000" charset="-122"/>
              <a:cs typeface="+mn-ea"/>
              <a:sym typeface="+mn-lt"/>
            </a:endParaRPr>
          </a:p>
        </p:txBody>
      </p:sp>
      <p:sp>
        <p:nvSpPr>
          <p:cNvPr id="27" name="TextBox 15"/>
          <p:cNvSpPr txBox="1">
            <a:spLocks noChangeArrowheads="1"/>
          </p:cNvSpPr>
          <p:nvPr/>
        </p:nvSpPr>
        <p:spPr bwMode="auto">
          <a:xfrm>
            <a:off x="1988185" y="4163060"/>
            <a:ext cx="1088390"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07</a:t>
            </a:r>
            <a:endParaRPr lang="en-US" altLang="zh-CN" sz="4800" dirty="0">
              <a:solidFill>
                <a:schemeClr val="bg1"/>
              </a:solidFill>
              <a:latin typeface="Arial" panose="020B0604020202020204" pitchFamily="34" charset="0"/>
              <a:cs typeface="Arial" panose="020B0604020202020204" pitchFamily="34" charset="0"/>
              <a:sym typeface="+mn-lt"/>
            </a:endParaRPr>
          </a:p>
        </p:txBody>
      </p:sp>
      <p:sp>
        <p:nvSpPr>
          <p:cNvPr id="29" name="TextBox 7"/>
          <p:cNvSpPr txBox="1"/>
          <p:nvPr/>
        </p:nvSpPr>
        <p:spPr bwMode="auto">
          <a:xfrm>
            <a:off x="7491095" y="3396614"/>
            <a:ext cx="3215640" cy="553085"/>
          </a:xfrm>
          <a:prstGeom prst="rect">
            <a:avLst/>
          </a:prstGeom>
          <a:noFill/>
        </p:spPr>
        <p:txBody>
          <a:bodyPr wrap="square">
            <a:spAutoFit/>
          </a:bodyPr>
          <a:lstStyle/>
          <a:p>
            <a:pPr algn="ctr" fontAlgn="auto">
              <a:spcBef>
                <a:spcPts val="0"/>
              </a:spcBef>
              <a:spcAft>
                <a:spcPts val="0"/>
              </a:spcAft>
              <a:defRPr/>
            </a:pPr>
            <a:r>
              <a:rPr lang="zh-CN" altLang="en-US" sz="3000" dirty="0" smtClean="0">
                <a:solidFill>
                  <a:schemeClr val="bg1"/>
                </a:solidFill>
                <a:latin typeface="思源黑体" panose="020B0500000000000000" charset="-122"/>
                <a:ea typeface="思源黑体" panose="020B0500000000000000" charset="-122"/>
                <a:cs typeface="+mn-ea"/>
                <a:sym typeface="+mn-lt"/>
              </a:rPr>
              <a:t>找车</a:t>
            </a:r>
            <a:r>
              <a:rPr lang="zh-CN" altLang="en-US" sz="3000" dirty="0" smtClean="0">
                <a:solidFill>
                  <a:schemeClr val="bg1"/>
                </a:solidFill>
                <a:latin typeface="思源黑体" panose="020B0500000000000000" charset="-122"/>
                <a:ea typeface="思源黑体" panose="020B0500000000000000" charset="-122"/>
                <a:cs typeface="+mn-ea"/>
                <a:sym typeface="+mn-ea"/>
              </a:rPr>
              <a:t>功能</a:t>
            </a:r>
            <a:endParaRPr lang="zh-CN" altLang="en-US" sz="3000" dirty="0">
              <a:solidFill>
                <a:schemeClr val="bg1"/>
              </a:solidFill>
              <a:latin typeface="思源黑体" panose="020B0500000000000000" charset="-122"/>
              <a:ea typeface="思源黑体" panose="020B0500000000000000" charset="-122"/>
              <a:cs typeface="+mn-ea"/>
              <a:sym typeface="+mn-lt"/>
            </a:endParaRPr>
          </a:p>
        </p:txBody>
      </p:sp>
      <p:sp>
        <p:nvSpPr>
          <p:cNvPr id="30" name="TextBox 15"/>
          <p:cNvSpPr txBox="1">
            <a:spLocks noChangeArrowheads="1"/>
          </p:cNvSpPr>
          <p:nvPr/>
        </p:nvSpPr>
        <p:spPr bwMode="auto">
          <a:xfrm>
            <a:off x="6699885" y="4163060"/>
            <a:ext cx="1088390"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08</a:t>
            </a:r>
            <a:endParaRPr lang="en-US" altLang="zh-CN" sz="4800" dirty="0">
              <a:solidFill>
                <a:schemeClr val="bg1"/>
              </a:solidFill>
              <a:latin typeface="Arial" panose="020B0604020202020204" pitchFamily="34" charset="0"/>
              <a:cs typeface="Arial" panose="020B0604020202020204" pitchFamily="34" charset="0"/>
              <a:sym typeface="+mn-lt"/>
            </a:endParaRPr>
          </a:p>
        </p:txBody>
      </p:sp>
      <p:sp>
        <p:nvSpPr>
          <p:cNvPr id="7" name="标题 5"/>
          <p:cNvSpPr>
            <a:spLocks noGrp="1"/>
          </p:cNvSpPr>
          <p:nvPr/>
        </p:nvSpPr>
        <p:spPr>
          <a:xfrm>
            <a:off x="1145540" y="189865"/>
            <a:ext cx="2294890" cy="631825"/>
          </a:xfrm>
          <a:prstGeom prst="rect">
            <a:avLst/>
          </a:prstGeom>
        </p:spPr>
        <p:txBody>
          <a:bodyPr vert="horz" lIns="90000" tIns="46800" rIns="90000" bIns="46800" rtlCol="0" anchor="b" anchorCtr="0">
            <a:noAutofit/>
          </a:bodyPr>
          <a:lstStyle>
            <a:lvl1pPr algn="ctr" defTabSz="914400" rtl="0" eaLnBrk="1" fontAlgn="auto" latinLnBrk="0" hangingPunct="1">
              <a:lnSpc>
                <a:spcPct val="100000"/>
              </a:lnSpc>
              <a:spcBef>
                <a:spcPct val="0"/>
              </a:spcBef>
              <a:buNone/>
              <a:defRPr sz="6000" b="1" i="0" u="none" strike="noStrike" kern="1200" cap="none" spc="300" normalizeH="0" baseline="0">
                <a:solidFill>
                  <a:schemeClr val="tx1">
                    <a:lumMod val="85000"/>
                    <a:lumOff val="15000"/>
                  </a:schemeClr>
                </a:solidFill>
                <a:effectLst/>
                <a:uFillTx/>
                <a:latin typeface="Arial" panose="020B0604020202020204" pitchFamily="34" charset="0"/>
                <a:ea typeface="微软雅黑" panose="020B0503020204020204" pitchFamily="34" charset="-122"/>
                <a:cs typeface="+mj-cs"/>
              </a:defRPr>
            </a:lvl1pPr>
          </a:lstStyle>
          <a:p>
            <a:pPr defTabSz="914400">
              <a:spcBef>
                <a:spcPts val="0"/>
              </a:spcBef>
            </a:pPr>
            <a:r>
              <a:rPr lang="zh-CN" altLang="en-US" sz="3600" b="0" dirty="0" smtClean="0">
                <a:solidFill>
                  <a:schemeClr val="bg1"/>
                </a:solidFill>
                <a:effectLst/>
                <a:latin typeface="方正正中黑简体" panose="02000000000000000000" charset="-122"/>
                <a:ea typeface="方正正中黑简体" panose="02000000000000000000" charset="-122"/>
                <a:sym typeface="+mn-ea"/>
              </a:rPr>
              <a:t>功能矩阵</a:t>
            </a:r>
            <a:endParaRPr lang="zh-CN" altLang="en-US" sz="3600" b="0" dirty="0" smtClean="0">
              <a:solidFill>
                <a:schemeClr val="bg1"/>
              </a:solidFill>
              <a:effectLst/>
              <a:latin typeface="方正正中黑简体" panose="02000000000000000000" charset="-122"/>
              <a:ea typeface="方正正中黑简体" panose="02000000000000000000" charset="-122"/>
              <a:sym typeface="+mn-ea"/>
            </a:endParaRPr>
          </a:p>
        </p:txBody>
      </p:sp>
      <p:sp>
        <p:nvSpPr>
          <p:cNvPr id="9" name="TextBox 7"/>
          <p:cNvSpPr txBox="1"/>
          <p:nvPr/>
        </p:nvSpPr>
        <p:spPr bwMode="auto">
          <a:xfrm>
            <a:off x="2760980" y="5311140"/>
            <a:ext cx="3215640" cy="553085"/>
          </a:xfrm>
          <a:prstGeom prst="rect">
            <a:avLst/>
          </a:prstGeom>
          <a:noFill/>
        </p:spPr>
        <p:txBody>
          <a:bodyPr wrap="square">
            <a:spAutoFit/>
          </a:bodyPr>
          <a:lstStyle/>
          <a:p>
            <a:pPr algn="ctr" fontAlgn="auto">
              <a:spcBef>
                <a:spcPts val="0"/>
              </a:spcBef>
              <a:spcAft>
                <a:spcPts val="0"/>
              </a:spcAft>
              <a:defRPr/>
            </a:pPr>
            <a:r>
              <a:rPr lang="zh-CN" altLang="en-US" sz="3000" dirty="0" smtClean="0">
                <a:solidFill>
                  <a:schemeClr val="bg1"/>
                </a:solidFill>
                <a:latin typeface="思源黑体" panose="020B0500000000000000" charset="-122"/>
                <a:ea typeface="思源黑体" panose="020B0500000000000000" charset="-122"/>
                <a:cs typeface="+mn-ea"/>
                <a:sym typeface="+mn-lt"/>
              </a:rPr>
              <a:t>报表</a:t>
            </a:r>
            <a:r>
              <a:rPr lang="zh-CN" altLang="en-US" sz="3000" dirty="0" smtClean="0">
                <a:solidFill>
                  <a:schemeClr val="bg1"/>
                </a:solidFill>
                <a:latin typeface="思源黑体" panose="020B0500000000000000" charset="-122"/>
                <a:ea typeface="思源黑体" panose="020B0500000000000000" charset="-122"/>
                <a:cs typeface="+mn-ea"/>
                <a:sym typeface="+mn-ea"/>
              </a:rPr>
              <a:t>功能</a:t>
            </a:r>
            <a:endParaRPr lang="zh-CN" altLang="en-US" sz="3000" dirty="0" smtClean="0">
              <a:solidFill>
                <a:schemeClr val="bg1"/>
              </a:solidFill>
              <a:latin typeface="思源黑体" panose="020B0500000000000000" charset="-122"/>
              <a:ea typeface="思源黑体" panose="020B0500000000000000" charset="-122"/>
              <a:cs typeface="+mn-ea"/>
              <a:sym typeface="+mn-lt"/>
            </a:endParaRPr>
          </a:p>
        </p:txBody>
      </p:sp>
      <p:sp>
        <p:nvSpPr>
          <p:cNvPr id="10" name="TextBox 15"/>
          <p:cNvSpPr txBox="1">
            <a:spLocks noChangeArrowheads="1"/>
          </p:cNvSpPr>
          <p:nvPr/>
        </p:nvSpPr>
        <p:spPr bwMode="auto">
          <a:xfrm>
            <a:off x="1988185" y="5165090"/>
            <a:ext cx="1088390"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09</a:t>
            </a:r>
            <a:endParaRPr lang="en-US" altLang="zh-CN" sz="4800" dirty="0">
              <a:solidFill>
                <a:schemeClr val="bg1"/>
              </a:solidFill>
              <a:latin typeface="Arial" panose="020B0604020202020204" pitchFamily="34" charset="0"/>
              <a:cs typeface="Arial" panose="020B0604020202020204" pitchFamily="34" charset="0"/>
              <a:sym typeface="+mn-lt"/>
            </a:endParaRPr>
          </a:p>
        </p:txBody>
      </p:sp>
      <p:grpSp>
        <p:nvGrpSpPr>
          <p:cNvPr id="2" name="组合 1"/>
          <p:cNvGrpSpPr/>
          <p:nvPr/>
        </p:nvGrpSpPr>
        <p:grpSpPr>
          <a:xfrm>
            <a:off x="1884680" y="2167890"/>
            <a:ext cx="3505835" cy="3765550"/>
            <a:chOff x="2968" y="3414"/>
            <a:chExt cx="6366" cy="5930"/>
          </a:xfrm>
        </p:grpSpPr>
        <p:cxnSp>
          <p:nvCxnSpPr>
            <p:cNvPr id="108" name="直接连接符 107"/>
            <p:cNvCxnSpPr/>
            <p:nvPr/>
          </p:nvCxnSpPr>
          <p:spPr>
            <a:xfrm>
              <a:off x="3012" y="4832"/>
              <a:ext cx="6278" cy="66"/>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1" name="直接连接符 110"/>
            <p:cNvCxnSpPr/>
            <p:nvPr/>
          </p:nvCxnSpPr>
          <p:spPr>
            <a:xfrm flipV="1">
              <a:off x="2968" y="6321"/>
              <a:ext cx="6367" cy="21"/>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12" name="直接连接符 111"/>
            <p:cNvCxnSpPr/>
            <p:nvPr/>
          </p:nvCxnSpPr>
          <p:spPr>
            <a:xfrm>
              <a:off x="3081" y="3414"/>
              <a:ext cx="6141" cy="36"/>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flipV="1">
              <a:off x="2968" y="7746"/>
              <a:ext cx="6367" cy="21"/>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flipV="1">
              <a:off x="2968" y="9324"/>
              <a:ext cx="6367" cy="21"/>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grpSp>
      <p:sp>
        <p:nvSpPr>
          <p:cNvPr id="21" name="TextBox 7"/>
          <p:cNvSpPr txBox="1"/>
          <p:nvPr/>
        </p:nvSpPr>
        <p:spPr bwMode="auto">
          <a:xfrm>
            <a:off x="7537450" y="5303520"/>
            <a:ext cx="3215640" cy="553085"/>
          </a:xfrm>
          <a:prstGeom prst="rect">
            <a:avLst/>
          </a:prstGeom>
          <a:noFill/>
        </p:spPr>
        <p:txBody>
          <a:bodyPr wrap="square">
            <a:spAutoFit/>
          </a:bodyPr>
          <a:lstStyle/>
          <a:p>
            <a:pPr algn="ctr" fontAlgn="auto">
              <a:spcBef>
                <a:spcPts val="0"/>
              </a:spcBef>
              <a:spcAft>
                <a:spcPts val="0"/>
              </a:spcAft>
              <a:defRPr/>
            </a:pPr>
            <a:r>
              <a:rPr lang="zh-CN" altLang="en-US" sz="3000" dirty="0">
                <a:solidFill>
                  <a:schemeClr val="bg1"/>
                </a:solidFill>
                <a:latin typeface="思源黑体" panose="020B0500000000000000" charset="-122"/>
                <a:ea typeface="思源黑体" panose="020B0500000000000000" charset="-122"/>
                <a:cs typeface="+mn-ea"/>
                <a:sym typeface="+mn-lt"/>
              </a:rPr>
              <a:t>系统配置</a:t>
            </a:r>
            <a:endParaRPr lang="zh-CN" altLang="en-US" sz="3000" dirty="0">
              <a:solidFill>
                <a:schemeClr val="bg1"/>
              </a:solidFill>
              <a:latin typeface="思源黑体" panose="020B0500000000000000" charset="-122"/>
              <a:ea typeface="思源黑体" panose="020B0500000000000000" charset="-122"/>
              <a:cs typeface="+mn-ea"/>
              <a:sym typeface="+mn-lt"/>
            </a:endParaRPr>
          </a:p>
        </p:txBody>
      </p:sp>
      <p:sp>
        <p:nvSpPr>
          <p:cNvPr id="22" name="TextBox 15"/>
          <p:cNvSpPr txBox="1">
            <a:spLocks noChangeArrowheads="1"/>
          </p:cNvSpPr>
          <p:nvPr/>
        </p:nvSpPr>
        <p:spPr bwMode="auto">
          <a:xfrm>
            <a:off x="6699885" y="5165090"/>
            <a:ext cx="1088390" cy="829945"/>
          </a:xfrm>
          <a:prstGeom prst="rect">
            <a:avLst/>
          </a:prstGeom>
          <a:noFill/>
          <a:ln w="9525">
            <a:noFill/>
            <a:miter lim="800000"/>
          </a:ln>
        </p:spPr>
        <p:txBody>
          <a:bodyPr wrap="square">
            <a:spAutoFit/>
          </a:bodyPr>
          <a:lstStyle/>
          <a:p>
            <a:r>
              <a:rPr lang="en-US" altLang="zh-CN" sz="4800" dirty="0">
                <a:solidFill>
                  <a:schemeClr val="bg1"/>
                </a:solidFill>
                <a:latin typeface="Arial" panose="020B0604020202020204" pitchFamily="34" charset="0"/>
                <a:cs typeface="Arial" panose="020B0604020202020204" pitchFamily="34" charset="0"/>
                <a:sym typeface="+mn-lt"/>
              </a:rPr>
              <a:t>10</a:t>
            </a:r>
            <a:endParaRPr lang="en-US" altLang="zh-CN" sz="4800" dirty="0">
              <a:solidFill>
                <a:schemeClr val="bg1"/>
              </a:solidFill>
              <a:latin typeface="Arial" panose="020B0604020202020204" pitchFamily="34" charset="0"/>
              <a:cs typeface="Arial" panose="020B0604020202020204" pitchFamily="34" charset="0"/>
              <a:sym typeface="+mn-lt"/>
            </a:endParaRPr>
          </a:p>
        </p:txBody>
      </p:sp>
      <p:grpSp>
        <p:nvGrpSpPr>
          <p:cNvPr id="3" name="组合 2"/>
          <p:cNvGrpSpPr/>
          <p:nvPr/>
        </p:nvGrpSpPr>
        <p:grpSpPr>
          <a:xfrm>
            <a:off x="6569710" y="2167890"/>
            <a:ext cx="3523615" cy="3765550"/>
            <a:chOff x="10346" y="3414"/>
            <a:chExt cx="6410" cy="5930"/>
          </a:xfrm>
        </p:grpSpPr>
        <p:cxnSp>
          <p:nvCxnSpPr>
            <p:cNvPr id="15" name="直接连接符 14"/>
            <p:cNvCxnSpPr/>
            <p:nvPr/>
          </p:nvCxnSpPr>
          <p:spPr>
            <a:xfrm flipV="1">
              <a:off x="10390" y="4797"/>
              <a:ext cx="6367" cy="35"/>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10346" y="6321"/>
              <a:ext cx="6367" cy="21"/>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a:off x="10459" y="3414"/>
              <a:ext cx="6141" cy="36"/>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flipV="1">
              <a:off x="10346" y="7746"/>
              <a:ext cx="6367" cy="21"/>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10346" y="9324"/>
              <a:ext cx="6367" cy="21"/>
            </a:xfrm>
            <a:prstGeom prst="line">
              <a:avLst/>
            </a:prstGeom>
            <a:ln w="22225">
              <a:solidFill>
                <a:schemeClr val="bg1">
                  <a:alpha val="54000"/>
                </a:schemeClr>
              </a:solidFill>
              <a:prstDash val="sysDot"/>
            </a:ln>
          </p:spPr>
          <p:style>
            <a:lnRef idx="1">
              <a:schemeClr val="accent1"/>
            </a:lnRef>
            <a:fillRef idx="0">
              <a:schemeClr val="accent1"/>
            </a:fillRef>
            <a:effectRef idx="0">
              <a:schemeClr val="accent1"/>
            </a:effectRef>
            <a:fontRef idx="minor">
              <a:schemeClr val="tx1"/>
            </a:fontRef>
          </p:style>
        </p:cxnSp>
      </p:grpSp>
      <p:pic>
        <p:nvPicPr>
          <p:cNvPr id="38" name="图片 37" descr="富农"/>
          <p:cNvPicPr>
            <a:picLocks noChangeAspect="1"/>
          </p:cNvPicPr>
          <p:nvPr/>
        </p:nvPicPr>
        <p:blipFill>
          <a:blip r:embed="rId2"/>
          <a:stretch>
            <a:fillRect/>
          </a:stretch>
        </p:blipFill>
        <p:spPr>
          <a:xfrm>
            <a:off x="10178415" y="189865"/>
            <a:ext cx="1440815" cy="608965"/>
          </a:xfrm>
          <a:prstGeom prst="rect">
            <a:avLst/>
          </a:prstGeom>
        </p:spPr>
      </p:pic>
      <p:pic>
        <p:nvPicPr>
          <p:cNvPr id="5" name="图片 4" descr="timg[1]"/>
          <p:cNvPicPr>
            <a:picLocks noChangeAspect="1"/>
          </p:cNvPicPr>
          <p:nvPr/>
        </p:nvPicPr>
        <p:blipFill>
          <a:blip r:embed="rId3"/>
          <a:stretch>
            <a:fillRect/>
          </a:stretch>
        </p:blipFill>
        <p:spPr>
          <a:xfrm>
            <a:off x="9095740" y="144780"/>
            <a:ext cx="948055" cy="654050"/>
          </a:xfrm>
          <a:prstGeom prst="rect">
            <a:avLst/>
          </a:prstGeom>
        </p:spPr>
      </p:pic>
    </p:spTree>
    <p:custDataLst>
      <p:tags r:id="rId4"/>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50" name="文本框 49"/>
          <p:cNvSpPr txBox="1"/>
          <p:nvPr/>
        </p:nvSpPr>
        <p:spPr>
          <a:xfrm>
            <a:off x="5528945" y="3361055"/>
            <a:ext cx="914400" cy="953135"/>
          </a:xfrm>
          <a:prstGeom prst="rect">
            <a:avLst/>
          </a:prstGeom>
          <a:noFill/>
        </p:spPr>
        <p:txBody>
          <a:bodyPr wrap="square" rtlCol="0">
            <a:spAutoFit/>
          </a:bodyPr>
          <a:lstStyle/>
          <a:p>
            <a:r>
              <a:rPr lang="zh-CN" altLang="en-US" sz="2800">
                <a:solidFill>
                  <a:srgbClr val="2196F3"/>
                </a:solidFill>
                <a:latin typeface="思源黑体" panose="020B0500000000000000" charset="-122"/>
                <a:ea typeface="思源黑体" panose="020B0500000000000000" charset="-122"/>
              </a:rPr>
              <a:t>汇福</a:t>
            </a:r>
            <a:r>
              <a:rPr lang="zh-CN" altLang="en-US" sz="2800">
                <a:solidFill>
                  <a:srgbClr val="2196F3"/>
                </a:solidFill>
                <a:latin typeface="思源黑体" panose="020B0500000000000000" charset="-122"/>
                <a:ea typeface="思源黑体" panose="020B0500000000000000" charset="-122"/>
              </a:rPr>
              <a:t>系统</a:t>
            </a:r>
            <a:endParaRPr lang="zh-CN" altLang="en-US" sz="2800">
              <a:solidFill>
                <a:srgbClr val="2196F3"/>
              </a:solidFill>
              <a:latin typeface="思源黑体" panose="020B0500000000000000" charset="-122"/>
              <a:ea typeface="思源黑体" panose="020B0500000000000000" charset="-122"/>
            </a:endParaRPr>
          </a:p>
        </p:txBody>
      </p:sp>
      <p:sp>
        <p:nvSpPr>
          <p:cNvPr id="33" name="标题 5"/>
          <p:cNvSpPr>
            <a:spLocks noGrp="1"/>
          </p:cNvSpPr>
          <p:nvPr/>
        </p:nvSpPr>
        <p:spPr>
          <a:xfrm>
            <a:off x="1398905" y="123190"/>
            <a:ext cx="4886325" cy="679450"/>
          </a:xfrm>
          <a:prstGeom prst="rect">
            <a:avLst/>
          </a:prstGeom>
        </p:spPr>
        <p:txBody>
          <a:bodyPr vert="horz" lIns="90000" tIns="46800" rIns="90000" bIns="46800" rtlCol="0" anchor="b" anchorCtr="0">
            <a:noAutofit/>
          </a:bodyPr>
          <a:lstStyle>
            <a:lvl1pPr algn="ctr" defTabSz="914400" rtl="0" eaLnBrk="1" fontAlgn="auto" latinLnBrk="0" hangingPunct="1">
              <a:lnSpc>
                <a:spcPct val="100000"/>
              </a:lnSpc>
              <a:spcBef>
                <a:spcPct val="0"/>
              </a:spcBef>
              <a:buNone/>
              <a:defRPr sz="6000" b="1" i="0" u="none" strike="noStrike" kern="1200" cap="none" spc="300" normalizeH="0" baseline="0">
                <a:solidFill>
                  <a:schemeClr val="tx1">
                    <a:lumMod val="85000"/>
                    <a:lumOff val="15000"/>
                  </a:schemeClr>
                </a:solidFill>
                <a:effectLst/>
                <a:uFillTx/>
                <a:latin typeface="Arial" panose="020B0604020202020204" pitchFamily="34" charset="0"/>
                <a:ea typeface="微软雅黑" panose="020B0503020204020204" pitchFamily="34" charset="-122"/>
                <a:cs typeface="+mj-cs"/>
              </a:defRPr>
            </a:lvl1pPr>
          </a:lstStyle>
          <a:p>
            <a:pPr algn="l" defTabSz="914400">
              <a:spcBef>
                <a:spcPts val="0"/>
              </a:spcBef>
            </a:pPr>
            <a:r>
              <a:rPr lang="zh-CN" altLang="en-US" sz="3600" b="0" dirty="0" smtClean="0">
                <a:solidFill>
                  <a:schemeClr val="bg1"/>
                </a:solidFill>
                <a:effectLst/>
                <a:latin typeface="方正正中黑简体" panose="02000000000000000000" charset="-122"/>
                <a:ea typeface="方正正中黑简体" panose="02000000000000000000" charset="-122"/>
                <a:cs typeface="方正正中黑简体" panose="02000000000000000000" charset="-122"/>
                <a:sym typeface="+mn-ea"/>
              </a:rPr>
              <a:t>三化助力 提升效率</a:t>
            </a:r>
            <a:endParaRPr lang="zh-CN" altLang="en-US" sz="3600" b="0" dirty="0" smtClean="0">
              <a:solidFill>
                <a:schemeClr val="bg1"/>
              </a:solidFill>
              <a:effectLst/>
              <a:latin typeface="方正正中黑简体" panose="02000000000000000000" charset="-122"/>
              <a:ea typeface="方正正中黑简体" panose="02000000000000000000" charset="-122"/>
              <a:cs typeface="方正正中黑简体" panose="02000000000000000000" charset="-122"/>
              <a:sym typeface="+mn-ea"/>
            </a:endParaRPr>
          </a:p>
        </p:txBody>
      </p:sp>
      <p:sp>
        <p:nvSpPr>
          <p:cNvPr id="5" name="Freeform 5"/>
          <p:cNvSpPr/>
          <p:nvPr/>
        </p:nvSpPr>
        <p:spPr bwMode="auto">
          <a:xfrm>
            <a:off x="3822065" y="3020695"/>
            <a:ext cx="3745865" cy="2955290"/>
          </a:xfrm>
          <a:custGeom>
            <a:avLst/>
            <a:gdLst>
              <a:gd name="T0" fmla="*/ 134 w 608"/>
              <a:gd name="T1" fmla="*/ 0 h 480"/>
              <a:gd name="T2" fmla="*/ 136 w 608"/>
              <a:gd name="T3" fmla="*/ 2 h 480"/>
              <a:gd name="T4" fmla="*/ 118 w 608"/>
              <a:gd name="T5" fmla="*/ 78 h 480"/>
              <a:gd name="T6" fmla="*/ 91 w 608"/>
              <a:gd name="T7" fmla="*/ 291 h 480"/>
              <a:gd name="T8" fmla="*/ 317 w 608"/>
              <a:gd name="T9" fmla="*/ 355 h 480"/>
              <a:gd name="T10" fmla="*/ 482 w 608"/>
              <a:gd name="T11" fmla="*/ 187 h 480"/>
              <a:gd name="T12" fmla="*/ 512 w 608"/>
              <a:gd name="T13" fmla="*/ 128 h 480"/>
              <a:gd name="T14" fmla="*/ 473 w 608"/>
              <a:gd name="T15" fmla="*/ 115 h 480"/>
              <a:gd name="T16" fmla="*/ 576 w 608"/>
              <a:gd name="T17" fmla="*/ 20 h 480"/>
              <a:gd name="T18" fmla="*/ 608 w 608"/>
              <a:gd name="T19" fmla="*/ 154 h 480"/>
              <a:gd name="T20" fmla="*/ 603 w 608"/>
              <a:gd name="T21" fmla="*/ 155 h 480"/>
              <a:gd name="T22" fmla="*/ 546 w 608"/>
              <a:gd name="T23" fmla="*/ 183 h 480"/>
              <a:gd name="T24" fmla="*/ 355 w 608"/>
              <a:gd name="T25" fmla="*/ 397 h 480"/>
              <a:gd name="T26" fmla="*/ 7 w 608"/>
              <a:gd name="T27" fmla="*/ 211 h 480"/>
              <a:gd name="T28" fmla="*/ 134 w 608"/>
              <a:gd name="T29" fmla="*/ 0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8" h="480">
                <a:moveTo>
                  <a:pt x="134" y="0"/>
                </a:moveTo>
                <a:cubicBezTo>
                  <a:pt x="135" y="1"/>
                  <a:pt x="136" y="2"/>
                  <a:pt x="136" y="2"/>
                </a:cubicBezTo>
                <a:cubicBezTo>
                  <a:pt x="148" y="32"/>
                  <a:pt x="147" y="53"/>
                  <a:pt x="118" y="78"/>
                </a:cubicBezTo>
                <a:cubicBezTo>
                  <a:pt x="53" y="133"/>
                  <a:pt x="45" y="224"/>
                  <a:pt x="91" y="291"/>
                </a:cubicBezTo>
                <a:cubicBezTo>
                  <a:pt x="144" y="367"/>
                  <a:pt x="237" y="394"/>
                  <a:pt x="317" y="355"/>
                </a:cubicBezTo>
                <a:cubicBezTo>
                  <a:pt x="392" y="319"/>
                  <a:pt x="443" y="258"/>
                  <a:pt x="482" y="187"/>
                </a:cubicBezTo>
                <a:cubicBezTo>
                  <a:pt x="492" y="168"/>
                  <a:pt x="501" y="149"/>
                  <a:pt x="512" y="128"/>
                </a:cubicBezTo>
                <a:cubicBezTo>
                  <a:pt x="498" y="123"/>
                  <a:pt x="487" y="120"/>
                  <a:pt x="473" y="115"/>
                </a:cubicBezTo>
                <a:cubicBezTo>
                  <a:pt x="507" y="83"/>
                  <a:pt x="540" y="53"/>
                  <a:pt x="576" y="20"/>
                </a:cubicBezTo>
                <a:cubicBezTo>
                  <a:pt x="587" y="68"/>
                  <a:pt x="598" y="111"/>
                  <a:pt x="608" y="154"/>
                </a:cubicBezTo>
                <a:cubicBezTo>
                  <a:pt x="604" y="155"/>
                  <a:pt x="603" y="156"/>
                  <a:pt x="603" y="155"/>
                </a:cubicBezTo>
                <a:cubicBezTo>
                  <a:pt x="563" y="146"/>
                  <a:pt x="564" y="146"/>
                  <a:pt x="546" y="183"/>
                </a:cubicBezTo>
                <a:cubicBezTo>
                  <a:pt x="503" y="273"/>
                  <a:pt x="443" y="348"/>
                  <a:pt x="355" y="397"/>
                </a:cubicBezTo>
                <a:cubicBezTo>
                  <a:pt x="206" y="480"/>
                  <a:pt x="20" y="381"/>
                  <a:pt x="7" y="211"/>
                </a:cubicBezTo>
                <a:cubicBezTo>
                  <a:pt x="0" y="130"/>
                  <a:pt x="63" y="26"/>
                  <a:pt x="134" y="0"/>
                </a:cubicBezTo>
                <a:close/>
              </a:path>
            </a:pathLst>
          </a:custGeom>
          <a:solidFill>
            <a:srgbClr val="0064B0"/>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思源黑体 CN Normal" panose="020B0400000000000000" pitchFamily="34" charset="-122"/>
              <a:ea typeface="宋体" panose="02010600030101010101" pitchFamily="2" charset="-122"/>
            </a:endParaRPr>
          </a:p>
        </p:txBody>
      </p:sp>
      <p:sp>
        <p:nvSpPr>
          <p:cNvPr id="3" name="Freeform 6"/>
          <p:cNvSpPr/>
          <p:nvPr/>
        </p:nvSpPr>
        <p:spPr bwMode="auto">
          <a:xfrm>
            <a:off x="4782185" y="2451735"/>
            <a:ext cx="3615055" cy="3292475"/>
          </a:xfrm>
          <a:custGeom>
            <a:avLst/>
            <a:gdLst>
              <a:gd name="T0" fmla="*/ 0 w 587"/>
              <a:gd name="T1" fmla="*/ 91 h 535"/>
              <a:gd name="T2" fmla="*/ 98 w 587"/>
              <a:gd name="T3" fmla="*/ 0 h 535"/>
              <a:gd name="T4" fmla="*/ 104 w 587"/>
              <a:gd name="T5" fmla="*/ 5 h 535"/>
              <a:gd name="T6" fmla="*/ 150 w 587"/>
              <a:gd name="T7" fmla="*/ 36 h 535"/>
              <a:gd name="T8" fmla="*/ 411 w 587"/>
              <a:gd name="T9" fmla="*/ 79 h 535"/>
              <a:gd name="T10" fmla="*/ 478 w 587"/>
              <a:gd name="T11" fmla="*/ 466 h 535"/>
              <a:gd name="T12" fmla="*/ 245 w 587"/>
              <a:gd name="T13" fmla="*/ 506 h 535"/>
              <a:gd name="T14" fmla="*/ 216 w 587"/>
              <a:gd name="T15" fmla="*/ 493 h 535"/>
              <a:gd name="T16" fmla="*/ 203 w 587"/>
              <a:gd name="T17" fmla="*/ 484 h 535"/>
              <a:gd name="T18" fmla="*/ 237 w 587"/>
              <a:gd name="T19" fmla="*/ 451 h 535"/>
              <a:gd name="T20" fmla="*/ 255 w 587"/>
              <a:gd name="T21" fmla="*/ 452 h 535"/>
              <a:gd name="T22" fmla="*/ 349 w 587"/>
              <a:gd name="T23" fmla="*/ 466 h 535"/>
              <a:gd name="T24" fmla="*/ 490 w 587"/>
              <a:gd name="T25" fmla="*/ 248 h 535"/>
              <a:gd name="T26" fmla="*/ 358 w 587"/>
              <a:gd name="T27" fmla="*/ 116 h 535"/>
              <a:gd name="T28" fmla="*/ 137 w 587"/>
              <a:gd name="T29" fmla="*/ 92 h 535"/>
              <a:gd name="T30" fmla="*/ 127 w 587"/>
              <a:gd name="T31" fmla="*/ 95 h 535"/>
              <a:gd name="T32" fmla="*/ 131 w 587"/>
              <a:gd name="T33" fmla="*/ 131 h 535"/>
              <a:gd name="T34" fmla="*/ 0 w 587"/>
              <a:gd name="T35" fmla="*/ 91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87" h="535">
                <a:moveTo>
                  <a:pt x="0" y="91"/>
                </a:moveTo>
                <a:cubicBezTo>
                  <a:pt x="35" y="59"/>
                  <a:pt x="67" y="29"/>
                  <a:pt x="98" y="0"/>
                </a:cubicBezTo>
                <a:cubicBezTo>
                  <a:pt x="101" y="2"/>
                  <a:pt x="103" y="3"/>
                  <a:pt x="104" y="5"/>
                </a:cubicBezTo>
                <a:cubicBezTo>
                  <a:pt x="115" y="38"/>
                  <a:pt x="115" y="39"/>
                  <a:pt x="150" y="36"/>
                </a:cubicBezTo>
                <a:cubicBezTo>
                  <a:pt x="241" y="29"/>
                  <a:pt x="328" y="40"/>
                  <a:pt x="411" y="79"/>
                </a:cubicBezTo>
                <a:cubicBezTo>
                  <a:pt x="584" y="161"/>
                  <a:pt x="587" y="364"/>
                  <a:pt x="478" y="466"/>
                </a:cubicBezTo>
                <a:cubicBezTo>
                  <a:pt x="411" y="529"/>
                  <a:pt x="330" y="535"/>
                  <a:pt x="245" y="506"/>
                </a:cubicBezTo>
                <a:cubicBezTo>
                  <a:pt x="235" y="503"/>
                  <a:pt x="225" y="498"/>
                  <a:pt x="216" y="493"/>
                </a:cubicBezTo>
                <a:cubicBezTo>
                  <a:pt x="211" y="491"/>
                  <a:pt x="208" y="488"/>
                  <a:pt x="203" y="484"/>
                </a:cubicBezTo>
                <a:cubicBezTo>
                  <a:pt x="214" y="472"/>
                  <a:pt x="225" y="460"/>
                  <a:pt x="237" y="451"/>
                </a:cubicBezTo>
                <a:cubicBezTo>
                  <a:pt x="240" y="448"/>
                  <a:pt x="249" y="451"/>
                  <a:pt x="255" y="452"/>
                </a:cubicBezTo>
                <a:cubicBezTo>
                  <a:pt x="286" y="457"/>
                  <a:pt x="318" y="468"/>
                  <a:pt x="349" y="466"/>
                </a:cubicBezTo>
                <a:cubicBezTo>
                  <a:pt x="472" y="455"/>
                  <a:pt x="513" y="330"/>
                  <a:pt x="490" y="248"/>
                </a:cubicBezTo>
                <a:cubicBezTo>
                  <a:pt x="472" y="180"/>
                  <a:pt x="422" y="140"/>
                  <a:pt x="358" y="116"/>
                </a:cubicBezTo>
                <a:cubicBezTo>
                  <a:pt x="286" y="88"/>
                  <a:pt x="213" y="84"/>
                  <a:pt x="137" y="92"/>
                </a:cubicBezTo>
                <a:cubicBezTo>
                  <a:pt x="134" y="93"/>
                  <a:pt x="131" y="94"/>
                  <a:pt x="127" y="95"/>
                </a:cubicBezTo>
                <a:cubicBezTo>
                  <a:pt x="128" y="106"/>
                  <a:pt x="129" y="116"/>
                  <a:pt x="131" y="131"/>
                </a:cubicBezTo>
                <a:cubicBezTo>
                  <a:pt x="87" y="118"/>
                  <a:pt x="46" y="105"/>
                  <a:pt x="0" y="91"/>
                </a:cubicBezTo>
                <a:close/>
              </a:path>
            </a:pathLst>
          </a:custGeom>
          <a:solidFill>
            <a:srgbClr val="0064B0"/>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思源黑体 CN Normal" panose="020B0400000000000000" pitchFamily="34" charset="-122"/>
              <a:ea typeface="宋体" panose="02010600030101010101" pitchFamily="2" charset="-122"/>
            </a:endParaRPr>
          </a:p>
        </p:txBody>
      </p:sp>
      <p:sp>
        <p:nvSpPr>
          <p:cNvPr id="4" name="Freeform 7"/>
          <p:cNvSpPr/>
          <p:nvPr/>
        </p:nvSpPr>
        <p:spPr bwMode="auto">
          <a:xfrm>
            <a:off x="4393565" y="1298575"/>
            <a:ext cx="2906395" cy="3909060"/>
          </a:xfrm>
          <a:custGeom>
            <a:avLst/>
            <a:gdLst>
              <a:gd name="T0" fmla="*/ 226 w 472"/>
              <a:gd name="T1" fmla="*/ 635 h 635"/>
              <a:gd name="T2" fmla="*/ 104 w 472"/>
              <a:gd name="T3" fmla="*/ 597 h 635"/>
              <a:gd name="T4" fmla="*/ 108 w 472"/>
              <a:gd name="T5" fmla="*/ 589 h 635"/>
              <a:gd name="T6" fmla="*/ 108 w 472"/>
              <a:gd name="T7" fmla="*/ 533 h 635"/>
              <a:gd name="T8" fmla="*/ 84 w 472"/>
              <a:gd name="T9" fmla="*/ 502 h 635"/>
              <a:gd name="T10" fmla="*/ 20 w 472"/>
              <a:gd name="T11" fmla="*/ 327 h 635"/>
              <a:gd name="T12" fmla="*/ 177 w 472"/>
              <a:gd name="T13" fmla="*/ 41 h 635"/>
              <a:gd name="T14" fmla="*/ 457 w 472"/>
              <a:gd name="T15" fmla="*/ 181 h 635"/>
              <a:gd name="T16" fmla="*/ 467 w 472"/>
              <a:gd name="T17" fmla="*/ 261 h 635"/>
              <a:gd name="T18" fmla="*/ 414 w 472"/>
              <a:gd name="T19" fmla="*/ 223 h 635"/>
              <a:gd name="T20" fmla="*/ 134 w 472"/>
              <a:gd name="T21" fmla="*/ 121 h 635"/>
              <a:gd name="T22" fmla="*/ 69 w 472"/>
              <a:gd name="T23" fmla="*/ 306 h 635"/>
              <a:gd name="T24" fmla="*/ 123 w 472"/>
              <a:gd name="T25" fmla="*/ 459 h 635"/>
              <a:gd name="T26" fmla="*/ 154 w 472"/>
              <a:gd name="T27" fmla="*/ 508 h 635"/>
              <a:gd name="T28" fmla="*/ 183 w 472"/>
              <a:gd name="T29" fmla="*/ 516 h 635"/>
              <a:gd name="T30" fmla="*/ 206 w 472"/>
              <a:gd name="T31" fmla="*/ 528 h 635"/>
              <a:gd name="T32" fmla="*/ 222 w 472"/>
              <a:gd name="T33" fmla="*/ 610 h 635"/>
              <a:gd name="T34" fmla="*/ 226 w 472"/>
              <a:gd name="T35" fmla="*/ 635 h 6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72" h="635">
                <a:moveTo>
                  <a:pt x="226" y="635"/>
                </a:moveTo>
                <a:cubicBezTo>
                  <a:pt x="183" y="622"/>
                  <a:pt x="144" y="609"/>
                  <a:pt x="104" y="597"/>
                </a:cubicBezTo>
                <a:cubicBezTo>
                  <a:pt x="106" y="593"/>
                  <a:pt x="107" y="590"/>
                  <a:pt x="108" y="589"/>
                </a:cubicBezTo>
                <a:cubicBezTo>
                  <a:pt x="131" y="566"/>
                  <a:pt x="131" y="557"/>
                  <a:pt x="108" y="533"/>
                </a:cubicBezTo>
                <a:cubicBezTo>
                  <a:pt x="99" y="524"/>
                  <a:pt x="90" y="514"/>
                  <a:pt x="84" y="502"/>
                </a:cubicBezTo>
                <a:cubicBezTo>
                  <a:pt x="57" y="446"/>
                  <a:pt x="29" y="390"/>
                  <a:pt x="20" y="327"/>
                </a:cubicBezTo>
                <a:cubicBezTo>
                  <a:pt x="0" y="194"/>
                  <a:pt x="49" y="86"/>
                  <a:pt x="177" y="41"/>
                </a:cubicBezTo>
                <a:cubicBezTo>
                  <a:pt x="294" y="0"/>
                  <a:pt x="418" y="62"/>
                  <a:pt x="457" y="181"/>
                </a:cubicBezTo>
                <a:cubicBezTo>
                  <a:pt x="465" y="207"/>
                  <a:pt x="472" y="233"/>
                  <a:pt x="467" y="261"/>
                </a:cubicBezTo>
                <a:cubicBezTo>
                  <a:pt x="432" y="263"/>
                  <a:pt x="421" y="253"/>
                  <a:pt x="414" y="223"/>
                </a:cubicBezTo>
                <a:cubicBezTo>
                  <a:pt x="383" y="75"/>
                  <a:pt x="235" y="44"/>
                  <a:pt x="134" y="121"/>
                </a:cubicBezTo>
                <a:cubicBezTo>
                  <a:pt x="73" y="169"/>
                  <a:pt x="62" y="235"/>
                  <a:pt x="69" y="306"/>
                </a:cubicBezTo>
                <a:cubicBezTo>
                  <a:pt x="75" y="361"/>
                  <a:pt x="98" y="411"/>
                  <a:pt x="123" y="459"/>
                </a:cubicBezTo>
                <a:cubicBezTo>
                  <a:pt x="131" y="477"/>
                  <a:pt x="143" y="493"/>
                  <a:pt x="154" y="508"/>
                </a:cubicBezTo>
                <a:cubicBezTo>
                  <a:pt x="161" y="518"/>
                  <a:pt x="170" y="523"/>
                  <a:pt x="183" y="516"/>
                </a:cubicBezTo>
                <a:cubicBezTo>
                  <a:pt x="200" y="506"/>
                  <a:pt x="203" y="509"/>
                  <a:pt x="206" y="528"/>
                </a:cubicBezTo>
                <a:cubicBezTo>
                  <a:pt x="211" y="555"/>
                  <a:pt x="217" y="582"/>
                  <a:pt x="222" y="610"/>
                </a:cubicBezTo>
                <a:cubicBezTo>
                  <a:pt x="223" y="617"/>
                  <a:pt x="224" y="624"/>
                  <a:pt x="226" y="635"/>
                </a:cubicBezTo>
                <a:close/>
              </a:path>
            </a:pathLst>
          </a:custGeom>
          <a:solidFill>
            <a:srgbClr val="0064B0"/>
          </a:solidFill>
          <a:ln w="28575">
            <a:noFill/>
          </a:ln>
          <a:effectLst>
            <a:outerShdw blurRad="254000" dist="127000" dir="2700000" algn="tl" rotWithShape="0">
              <a:prstClr val="black">
                <a:alpha val="40000"/>
              </a:prstClr>
            </a:outerShdw>
          </a:effectLst>
        </p:spPr>
        <p:txBody>
          <a:bodyPr anchor="ctr"/>
          <a:lstStyle/>
          <a:p>
            <a:pPr algn="ctr"/>
            <a:endParaRPr lang="zh-CN" altLang="en-US" sz="2000">
              <a:solidFill>
                <a:schemeClr val="bg1">
                  <a:lumMod val="95000"/>
                </a:schemeClr>
              </a:solidFill>
              <a:latin typeface="思源黑体 CN Normal" panose="020B0400000000000000" pitchFamily="34" charset="-122"/>
              <a:ea typeface="宋体" panose="02010600030101010101" pitchFamily="2" charset="-122"/>
            </a:endParaRPr>
          </a:p>
        </p:txBody>
      </p:sp>
      <p:sp>
        <p:nvSpPr>
          <p:cNvPr id="8" name="文本框 7"/>
          <p:cNvSpPr txBox="1"/>
          <p:nvPr/>
        </p:nvSpPr>
        <p:spPr>
          <a:xfrm>
            <a:off x="5528945" y="2083435"/>
            <a:ext cx="868680" cy="368300"/>
          </a:xfrm>
          <a:prstGeom prst="rect">
            <a:avLst/>
          </a:prstGeom>
          <a:noFill/>
        </p:spPr>
        <p:txBody>
          <a:bodyPr wrap="none" rtlCol="0" anchor="t">
            <a:spAutoFit/>
          </a:bodyPr>
          <a:lstStyle/>
          <a:p>
            <a:r>
              <a:rPr lang="zh-CN" altLang="en-US" dirty="0">
                <a:solidFill>
                  <a:srgbClr val="FFFFFF"/>
                </a:solidFill>
                <a:latin typeface="思源黑体" panose="020B0500000000000000" charset="-122"/>
                <a:ea typeface="思源黑体" panose="020B0500000000000000" charset="-122"/>
                <a:sym typeface="+mn-ea"/>
              </a:rPr>
              <a:t>线上化</a:t>
            </a:r>
            <a:endParaRPr lang="zh-CN" altLang="en-US"/>
          </a:p>
        </p:txBody>
      </p:sp>
      <p:sp>
        <p:nvSpPr>
          <p:cNvPr id="9" name="文本框 8"/>
          <p:cNvSpPr txBox="1"/>
          <p:nvPr/>
        </p:nvSpPr>
        <p:spPr>
          <a:xfrm>
            <a:off x="4138930" y="4257040"/>
            <a:ext cx="868680" cy="368300"/>
          </a:xfrm>
          <a:prstGeom prst="rect">
            <a:avLst/>
          </a:prstGeom>
          <a:noFill/>
        </p:spPr>
        <p:txBody>
          <a:bodyPr wrap="none" rtlCol="0" anchor="t">
            <a:spAutoFit/>
          </a:bodyPr>
          <a:lstStyle/>
          <a:p>
            <a:r>
              <a:rPr lang="zh-CN" altLang="en-US" dirty="0">
                <a:solidFill>
                  <a:srgbClr val="FFFFFF"/>
                </a:solidFill>
                <a:latin typeface="思源黑体" panose="020B0500000000000000" charset="-122"/>
                <a:ea typeface="思源黑体" panose="020B0500000000000000" charset="-122"/>
                <a:sym typeface="+mn-ea"/>
              </a:rPr>
              <a:t>自动化</a:t>
            </a:r>
            <a:endParaRPr lang="zh-CN" altLang="en-US"/>
          </a:p>
        </p:txBody>
      </p:sp>
      <p:sp>
        <p:nvSpPr>
          <p:cNvPr id="10" name="文本框 9"/>
          <p:cNvSpPr txBox="1"/>
          <p:nvPr/>
        </p:nvSpPr>
        <p:spPr>
          <a:xfrm>
            <a:off x="6995795" y="4314190"/>
            <a:ext cx="868680" cy="368300"/>
          </a:xfrm>
          <a:prstGeom prst="rect">
            <a:avLst/>
          </a:prstGeom>
          <a:noFill/>
        </p:spPr>
        <p:txBody>
          <a:bodyPr wrap="none" rtlCol="0" anchor="t">
            <a:spAutoFit/>
          </a:bodyPr>
          <a:lstStyle/>
          <a:p>
            <a:r>
              <a:rPr lang="zh-CN" altLang="en-US" dirty="0">
                <a:solidFill>
                  <a:srgbClr val="FFFFFF"/>
                </a:solidFill>
                <a:latin typeface="思源黑体" panose="020B0500000000000000" charset="-122"/>
                <a:ea typeface="思源黑体" panose="020B0500000000000000" charset="-122"/>
                <a:sym typeface="+mn-ea"/>
              </a:rPr>
              <a:t>数字</a:t>
            </a:r>
            <a:r>
              <a:rPr lang="zh-CN" altLang="en-US" dirty="0">
                <a:solidFill>
                  <a:srgbClr val="FFFFFF"/>
                </a:solidFill>
                <a:latin typeface="思源黑体" panose="020B0500000000000000" charset="-122"/>
                <a:ea typeface="思源黑体" panose="020B0500000000000000" charset="-122"/>
                <a:sym typeface="+mn-ea"/>
              </a:rPr>
              <a:t>化</a:t>
            </a:r>
            <a:endParaRPr lang="zh-CN" altLang="en-US" dirty="0">
              <a:solidFill>
                <a:srgbClr val="FFFFFF"/>
              </a:solidFill>
              <a:latin typeface="思源黑体" panose="020B0500000000000000" charset="-122"/>
              <a:ea typeface="思源黑体" panose="020B0500000000000000" charset="-122"/>
              <a:sym typeface="+mn-ea"/>
            </a:endParaRPr>
          </a:p>
        </p:txBody>
      </p:sp>
      <p:sp>
        <p:nvSpPr>
          <p:cNvPr id="12" name="文本框 11"/>
          <p:cNvSpPr txBox="1"/>
          <p:nvPr/>
        </p:nvSpPr>
        <p:spPr>
          <a:xfrm>
            <a:off x="8703310" y="3756025"/>
            <a:ext cx="2155825" cy="2768600"/>
          </a:xfrm>
          <a:prstGeom prst="rect">
            <a:avLst/>
          </a:prstGeom>
          <a:noFill/>
        </p:spPr>
        <p:txBody>
          <a:bodyPr wrap="square" rtlCol="0" anchor="t">
            <a:spAutoFit/>
          </a:bodyPr>
          <a:lstStyle/>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生态链接</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   集团客户</a:t>
            </a:r>
            <a:endPar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   司机</a:t>
            </a:r>
            <a:endPar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   配货站</a:t>
            </a:r>
            <a:endPar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   底层贸易商</a:t>
            </a:r>
            <a:r>
              <a:rPr lang="en-US" altLang="zh-CN"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a:t>
            </a:r>
            <a:endPar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行为记录</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   前置行为</a:t>
            </a:r>
            <a:endPar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   过程行为</a:t>
            </a:r>
            <a:r>
              <a:rPr lang="en-US" altLang="zh-CN"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a:t>
            </a:r>
            <a:endPar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深度挖掘</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  </a:t>
            </a:r>
            <a:r>
              <a:rPr lang="zh-CN" altLang="en-US" sz="1400">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预测</a:t>
            </a:r>
            <a:r>
              <a:rPr lang="en-US" altLang="zh-CN">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a:t>
            </a:r>
            <a:endParaRPr lang="en-US" altLang="zh-CN">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rgbClr val="FF0000"/>
                </a:solidFill>
              </a:rPr>
              <a:t>寻找商机</a:t>
            </a:r>
            <a:endParaRPr lang="zh-CN" altLang="en-US">
              <a:solidFill>
                <a:srgbClr val="FF0000"/>
              </a:solidFill>
            </a:endParaRPr>
          </a:p>
        </p:txBody>
      </p:sp>
      <p:sp>
        <p:nvSpPr>
          <p:cNvPr id="13" name="文本框 12"/>
          <p:cNvSpPr txBox="1"/>
          <p:nvPr/>
        </p:nvSpPr>
        <p:spPr>
          <a:xfrm>
            <a:off x="7567930" y="802640"/>
            <a:ext cx="1517015" cy="2306955"/>
          </a:xfrm>
          <a:prstGeom prst="rect">
            <a:avLst/>
          </a:prstGeom>
          <a:noFill/>
        </p:spPr>
        <p:txBody>
          <a:bodyPr wrap="square" rtlCol="0" anchor="t">
            <a:spAutoFit/>
          </a:bodyPr>
          <a:lstStyle/>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线上收单</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线上点价</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电子合同</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电子签章</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电子委托</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电子磅单</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 </a:t>
            </a:r>
            <a:r>
              <a:rPr lang="en-US" altLang="zh-CN">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a:t>
            </a:r>
            <a:endParaRPr lang="en-US" altLang="zh-CN">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rgbClr val="FF0000"/>
                </a:solidFill>
              </a:rPr>
              <a:t>准确高效</a:t>
            </a:r>
            <a:endParaRPr lang="zh-CN" altLang="en-US">
              <a:solidFill>
                <a:srgbClr val="FF0000"/>
              </a:solidFill>
            </a:endParaRPr>
          </a:p>
        </p:txBody>
      </p:sp>
      <p:pic>
        <p:nvPicPr>
          <p:cNvPr id="38" name="图片 37" descr="富农"/>
          <p:cNvPicPr>
            <a:picLocks noChangeAspect="1"/>
          </p:cNvPicPr>
          <p:nvPr/>
        </p:nvPicPr>
        <p:blipFill>
          <a:blip r:embed="rId2"/>
          <a:stretch>
            <a:fillRect/>
          </a:stretch>
        </p:blipFill>
        <p:spPr>
          <a:xfrm>
            <a:off x="10178415" y="189865"/>
            <a:ext cx="1440815" cy="608965"/>
          </a:xfrm>
          <a:prstGeom prst="rect">
            <a:avLst/>
          </a:prstGeom>
        </p:spPr>
      </p:pic>
      <p:pic>
        <p:nvPicPr>
          <p:cNvPr id="2" name="图片 1" descr="timg[1]"/>
          <p:cNvPicPr>
            <a:picLocks noChangeAspect="1"/>
          </p:cNvPicPr>
          <p:nvPr/>
        </p:nvPicPr>
        <p:blipFill>
          <a:blip r:embed="rId3"/>
          <a:stretch>
            <a:fillRect/>
          </a:stretch>
        </p:blipFill>
        <p:spPr>
          <a:xfrm>
            <a:off x="9095740" y="144780"/>
            <a:ext cx="948055" cy="654050"/>
          </a:xfrm>
          <a:prstGeom prst="rect">
            <a:avLst/>
          </a:prstGeom>
        </p:spPr>
      </p:pic>
      <p:sp>
        <p:nvSpPr>
          <p:cNvPr id="11" name="文本框 10"/>
          <p:cNvSpPr txBox="1"/>
          <p:nvPr/>
        </p:nvSpPr>
        <p:spPr>
          <a:xfrm>
            <a:off x="1962785" y="3109595"/>
            <a:ext cx="1859280" cy="3415030"/>
          </a:xfrm>
          <a:prstGeom prst="rect">
            <a:avLst/>
          </a:prstGeom>
          <a:noFill/>
        </p:spPr>
        <p:txBody>
          <a:bodyPr wrap="square" rtlCol="0" anchor="t">
            <a:spAutoFit/>
          </a:bodyPr>
          <a:lstStyle/>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流水自动归集</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开单自动审核</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点价自动审批</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点价自动挂单</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点价自动反馈</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磅单自动同步</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人、车、证合一</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装车自动排单</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rPr>
              <a:t>账单自动生成</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endParaRPr>
          </a:p>
          <a:p>
            <a:pPr algn="l"/>
            <a:r>
              <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异常自动预警</a:t>
            </a:r>
            <a:endParaRPr lang="zh-CN" altLang="en-US">
              <a:solidFill>
                <a:schemeClr val="bg1">
                  <a:lumMod val="95000"/>
                </a:schemeClr>
              </a:solidFill>
              <a:latin typeface="思源黑体" panose="020B0500000000000000" charset="-122"/>
              <a:ea typeface="思源黑体" panose="020B0500000000000000" charset="-122"/>
              <a:cs typeface="思源黑体" panose="020B0500000000000000" charset="-122"/>
            </a:endParaRPr>
          </a:p>
          <a:p>
            <a:pPr algn="l"/>
            <a:r>
              <a:rPr lang="en-US" altLang="zh-CN">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rPr>
              <a:t>......</a:t>
            </a:r>
            <a:endParaRPr lang="en-US" altLang="zh-CN">
              <a:solidFill>
                <a:schemeClr val="bg1">
                  <a:lumMod val="95000"/>
                </a:schemeClr>
              </a:solidFill>
              <a:latin typeface="思源黑体" panose="020B0500000000000000" charset="-122"/>
              <a:ea typeface="思源黑体" panose="020B0500000000000000" charset="-122"/>
              <a:cs typeface="思源黑体" panose="020B0500000000000000" charset="-122"/>
              <a:sym typeface="+mn-ea"/>
            </a:endParaRPr>
          </a:p>
          <a:p>
            <a:pPr algn="l"/>
            <a:r>
              <a:rPr lang="zh-CN" altLang="en-US">
                <a:solidFill>
                  <a:srgbClr val="FF0000"/>
                </a:solidFill>
              </a:rPr>
              <a:t>高速</a:t>
            </a:r>
            <a:r>
              <a:rPr lang="zh-CN" altLang="en-US">
                <a:solidFill>
                  <a:srgbClr val="FF0000"/>
                </a:solidFill>
              </a:rPr>
              <a:t>流转</a:t>
            </a:r>
            <a:endParaRPr lang="zh-CN" altLang="en-US">
              <a:solidFill>
                <a:srgbClr val="FF0000"/>
              </a:solidFill>
            </a:endParaRPr>
          </a:p>
        </p:txBody>
      </p:sp>
    </p:spTree>
    <p:custDataLst>
      <p:tags r:id="rId4"/>
    </p:custData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 name="矩形 3"/>
          <p:cNvSpPr/>
          <p:nvPr/>
        </p:nvSpPr>
        <p:spPr>
          <a:xfrm>
            <a:off x="2120045" y="2309873"/>
            <a:ext cx="1976559" cy="1362188"/>
          </a:xfrm>
          <a:prstGeom prst="rect">
            <a:avLst/>
          </a:prstGeom>
          <a:noFill/>
          <a:ln w="25400">
            <a:noFill/>
          </a:ln>
          <a:effectLst>
            <a:outerShdw blurRad="393700" dist="63500" dir="8100000" sx="112000" sy="112000" algn="tr" rotWithShape="0">
              <a:prstClr val="black">
                <a:alpha val="40000"/>
              </a:prstClr>
            </a:outerShdw>
          </a:effectLst>
          <a:extLst>
            <a:ext uri="{909E8E84-426E-40DD-AFC4-6F175D3DCCD1}">
              <a14:hiddenFill xmlns:a14="http://schemas.microsoft.com/office/drawing/2010/main">
                <a:solidFill>
                  <a:schemeClr val="bg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96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rPr>
              <a:t>3</a:t>
            </a:r>
            <a:endParaRPr lang="en-US" altLang="zh-CN" sz="9600" dirty="0">
              <a:solidFill>
                <a:schemeClr val="bg1"/>
              </a:solidFill>
              <a:latin typeface="方正正中黑简体" panose="02000000000000000000" charset="-122"/>
              <a:ea typeface="方正正中黑简体" panose="02000000000000000000" charset="-122"/>
              <a:sym typeface="思源黑体 CN Normal" panose="020B0400000000000000" pitchFamily="34" charset="-122"/>
            </a:endParaRPr>
          </a:p>
        </p:txBody>
      </p:sp>
      <p:sp>
        <p:nvSpPr>
          <p:cNvPr id="7" name="文本框 6"/>
          <p:cNvSpPr txBox="1"/>
          <p:nvPr/>
        </p:nvSpPr>
        <p:spPr>
          <a:xfrm>
            <a:off x="2348706" y="3418018"/>
            <a:ext cx="1680268" cy="769441"/>
          </a:xfrm>
          <a:prstGeom prst="rect">
            <a:avLst/>
          </a:prstGeom>
          <a:noFill/>
        </p:spPr>
        <p:txBody>
          <a:bodyPr wrap="none" rtlCol="0">
            <a:spAutoFit/>
          </a:bodyPr>
          <a:lstStyle/>
          <a:p>
            <a:pPr lvl="0"/>
            <a:r>
              <a:rPr lang="en-US" altLang="zh-CN" sz="4400" spc="300" dirty="0">
                <a:solidFill>
                  <a:schemeClr val="bg1"/>
                </a:solidFill>
                <a:latin typeface="思源黑体 CN Normal" panose="020B0400000000000000" pitchFamily="34" charset="-122"/>
                <a:ea typeface="思源黑体 CN Regular" panose="020B0500000000000000" pitchFamily="34" charset="-122"/>
                <a:cs typeface="+mn-ea"/>
                <a:sym typeface="思源黑体 CN Normal" panose="020B0400000000000000" pitchFamily="34" charset="-122"/>
              </a:rPr>
              <a:t>PART</a:t>
            </a:r>
            <a:endParaRPr lang="en-US" altLang="zh-CN" sz="4400" spc="300" dirty="0">
              <a:solidFill>
                <a:schemeClr val="bg1"/>
              </a:solidFill>
              <a:latin typeface="思源黑体 CN Normal" panose="020B0400000000000000" pitchFamily="34" charset="-122"/>
              <a:ea typeface="思源黑体 CN Regular" panose="020B0500000000000000" pitchFamily="34" charset="-122"/>
              <a:cs typeface="+mn-ea"/>
              <a:sym typeface="思源黑体 CN Normal" panose="020B0400000000000000" pitchFamily="34" charset="-122"/>
            </a:endParaRPr>
          </a:p>
        </p:txBody>
      </p:sp>
      <p:sp>
        <p:nvSpPr>
          <p:cNvPr id="8" name="AutoShape 3"/>
          <p:cNvSpPr>
            <a:spLocks noChangeAspect="1" noChangeArrowheads="1" noTextEdit="1"/>
          </p:cNvSpPr>
          <p:nvPr/>
        </p:nvSpPr>
        <p:spPr bwMode="auto">
          <a:xfrm>
            <a:off x="0" y="709930"/>
            <a:ext cx="6248400" cy="5273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9" name="组合 8"/>
          <p:cNvGrpSpPr/>
          <p:nvPr/>
        </p:nvGrpSpPr>
        <p:grpSpPr>
          <a:xfrm>
            <a:off x="1490663" y="1189513"/>
            <a:ext cx="3238500" cy="1309688"/>
            <a:chOff x="4478338" y="1241901"/>
            <a:chExt cx="3238500" cy="1309688"/>
          </a:xfrm>
          <a:solidFill>
            <a:schemeClr val="bg1"/>
          </a:solidFill>
        </p:grpSpPr>
        <p:sp>
          <p:nvSpPr>
            <p:cNvPr id="10" name="Freeform 5"/>
            <p:cNvSpPr/>
            <p:nvPr/>
          </p:nvSpPr>
          <p:spPr bwMode="auto">
            <a:xfrm>
              <a:off x="4478338" y="1241901"/>
              <a:ext cx="3238500" cy="1309688"/>
            </a:xfrm>
            <a:custGeom>
              <a:avLst/>
              <a:gdLst>
                <a:gd name="T0" fmla="*/ 13 w 2040"/>
                <a:gd name="T1" fmla="*/ 825 h 825"/>
                <a:gd name="T2" fmla="*/ 13 w 2040"/>
                <a:gd name="T3" fmla="*/ 603 h 825"/>
                <a:gd name="T4" fmla="*/ 1020 w 2040"/>
                <a:gd name="T5" fmla="*/ 22 h 825"/>
                <a:gd name="T6" fmla="*/ 2026 w 2040"/>
                <a:gd name="T7" fmla="*/ 603 h 825"/>
                <a:gd name="T8" fmla="*/ 2026 w 2040"/>
                <a:gd name="T9" fmla="*/ 825 h 825"/>
                <a:gd name="T10" fmla="*/ 2040 w 2040"/>
                <a:gd name="T11" fmla="*/ 825 h 825"/>
                <a:gd name="T12" fmla="*/ 2040 w 2040"/>
                <a:gd name="T13" fmla="*/ 591 h 825"/>
                <a:gd name="T14" fmla="*/ 1020 w 2040"/>
                <a:gd name="T15" fmla="*/ 0 h 825"/>
                <a:gd name="T16" fmla="*/ 0 w 2040"/>
                <a:gd name="T17" fmla="*/ 591 h 825"/>
                <a:gd name="T18" fmla="*/ 0 w 2040"/>
                <a:gd name="T19" fmla="*/ 825 h 825"/>
                <a:gd name="T20" fmla="*/ 13 w 2040"/>
                <a:gd name="T21" fmla="*/ 825 h 8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5">
                  <a:moveTo>
                    <a:pt x="13" y="825"/>
                  </a:moveTo>
                  <a:lnTo>
                    <a:pt x="13" y="603"/>
                  </a:lnTo>
                  <a:lnTo>
                    <a:pt x="1020" y="22"/>
                  </a:lnTo>
                  <a:lnTo>
                    <a:pt x="2026" y="603"/>
                  </a:lnTo>
                  <a:lnTo>
                    <a:pt x="2026" y="825"/>
                  </a:lnTo>
                  <a:lnTo>
                    <a:pt x="2040" y="825"/>
                  </a:lnTo>
                  <a:lnTo>
                    <a:pt x="2040" y="591"/>
                  </a:lnTo>
                  <a:lnTo>
                    <a:pt x="1020" y="0"/>
                  </a:lnTo>
                  <a:lnTo>
                    <a:pt x="0" y="591"/>
                  </a:lnTo>
                  <a:lnTo>
                    <a:pt x="0" y="825"/>
                  </a:lnTo>
                  <a:lnTo>
                    <a:pt x="13" y="825"/>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1" name="Freeform 9"/>
            <p:cNvSpPr/>
            <p:nvPr/>
          </p:nvSpPr>
          <p:spPr bwMode="auto">
            <a:xfrm>
              <a:off x="4592638" y="1386364"/>
              <a:ext cx="3008313" cy="1165225"/>
            </a:xfrm>
            <a:custGeom>
              <a:avLst/>
              <a:gdLst>
                <a:gd name="T0" fmla="*/ 66 w 1895"/>
                <a:gd name="T1" fmla="*/ 734 h 734"/>
                <a:gd name="T2" fmla="*/ 66 w 1895"/>
                <a:gd name="T3" fmla="*/ 587 h 734"/>
                <a:gd name="T4" fmla="*/ 944 w 1895"/>
                <a:gd name="T5" fmla="*/ 81 h 734"/>
                <a:gd name="T6" fmla="*/ 1822 w 1895"/>
                <a:gd name="T7" fmla="*/ 587 h 734"/>
                <a:gd name="T8" fmla="*/ 1822 w 1895"/>
                <a:gd name="T9" fmla="*/ 734 h 734"/>
                <a:gd name="T10" fmla="*/ 1895 w 1895"/>
                <a:gd name="T11" fmla="*/ 734 h 734"/>
                <a:gd name="T12" fmla="*/ 1895 w 1895"/>
                <a:gd name="T13" fmla="*/ 546 h 734"/>
                <a:gd name="T14" fmla="*/ 948 w 1895"/>
                <a:gd name="T15" fmla="*/ 0 h 734"/>
                <a:gd name="T16" fmla="*/ 0 w 1895"/>
                <a:gd name="T17" fmla="*/ 546 h 734"/>
                <a:gd name="T18" fmla="*/ 0 w 1895"/>
                <a:gd name="T19" fmla="*/ 734 h 734"/>
                <a:gd name="T20" fmla="*/ 66 w 1895"/>
                <a:gd name="T21" fmla="*/ 734 h 7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4">
                  <a:moveTo>
                    <a:pt x="66" y="734"/>
                  </a:moveTo>
                  <a:lnTo>
                    <a:pt x="66" y="587"/>
                  </a:lnTo>
                  <a:lnTo>
                    <a:pt x="944" y="81"/>
                  </a:lnTo>
                  <a:lnTo>
                    <a:pt x="1822" y="587"/>
                  </a:lnTo>
                  <a:lnTo>
                    <a:pt x="1822" y="734"/>
                  </a:lnTo>
                  <a:lnTo>
                    <a:pt x="1895" y="734"/>
                  </a:lnTo>
                  <a:lnTo>
                    <a:pt x="1895" y="546"/>
                  </a:lnTo>
                  <a:lnTo>
                    <a:pt x="948" y="0"/>
                  </a:lnTo>
                  <a:lnTo>
                    <a:pt x="0" y="546"/>
                  </a:lnTo>
                  <a:lnTo>
                    <a:pt x="0" y="734"/>
                  </a:lnTo>
                  <a:lnTo>
                    <a:pt x="66" y="734"/>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12" name="Line 13"/>
          <p:cNvSpPr>
            <a:spLocks noChangeShapeType="1"/>
          </p:cNvSpPr>
          <p:nvPr/>
        </p:nvSpPr>
        <p:spPr bwMode="auto">
          <a:xfrm flipH="1" flipV="1">
            <a:off x="279400" y="914876"/>
            <a:ext cx="1223963" cy="1223963"/>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3" name="Line 14"/>
          <p:cNvSpPr>
            <a:spLocks noChangeShapeType="1"/>
          </p:cNvSpPr>
          <p:nvPr/>
        </p:nvSpPr>
        <p:spPr bwMode="auto">
          <a:xfrm flipH="1" flipV="1">
            <a:off x="-11112" y="438626"/>
            <a:ext cx="869950" cy="868363"/>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nvGrpSpPr>
          <p:cNvPr id="14" name="组合 13"/>
          <p:cNvGrpSpPr/>
          <p:nvPr/>
        </p:nvGrpSpPr>
        <p:grpSpPr>
          <a:xfrm>
            <a:off x="1490663" y="3924300"/>
            <a:ext cx="3238500" cy="1312863"/>
            <a:chOff x="4478338" y="3976688"/>
            <a:chExt cx="3238500" cy="1312863"/>
          </a:xfrm>
          <a:solidFill>
            <a:schemeClr val="bg1"/>
          </a:solidFill>
        </p:grpSpPr>
        <p:sp>
          <p:nvSpPr>
            <p:cNvPr id="15" name="Freeform 6"/>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 name="T20" fmla="*/ 1020 w 2040"/>
                <a:gd name="T21" fmla="*/ 807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lnTo>
                    <a:pt x="1020" y="807"/>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6" name="Freeform 7"/>
            <p:cNvSpPr/>
            <p:nvPr/>
          </p:nvSpPr>
          <p:spPr bwMode="auto">
            <a:xfrm>
              <a:off x="4478338" y="3976688"/>
              <a:ext cx="3238500" cy="1312863"/>
            </a:xfrm>
            <a:custGeom>
              <a:avLst/>
              <a:gdLst>
                <a:gd name="T0" fmla="*/ 1020 w 2040"/>
                <a:gd name="T1" fmla="*/ 807 h 827"/>
                <a:gd name="T2" fmla="*/ 13 w 2040"/>
                <a:gd name="T3" fmla="*/ 226 h 827"/>
                <a:gd name="T4" fmla="*/ 13 w 2040"/>
                <a:gd name="T5" fmla="*/ 0 h 827"/>
                <a:gd name="T6" fmla="*/ 0 w 2040"/>
                <a:gd name="T7" fmla="*/ 0 h 827"/>
                <a:gd name="T8" fmla="*/ 0 w 2040"/>
                <a:gd name="T9" fmla="*/ 236 h 827"/>
                <a:gd name="T10" fmla="*/ 1020 w 2040"/>
                <a:gd name="T11" fmla="*/ 827 h 827"/>
                <a:gd name="T12" fmla="*/ 2040 w 2040"/>
                <a:gd name="T13" fmla="*/ 236 h 827"/>
                <a:gd name="T14" fmla="*/ 2040 w 2040"/>
                <a:gd name="T15" fmla="*/ 0 h 827"/>
                <a:gd name="T16" fmla="*/ 2026 w 2040"/>
                <a:gd name="T17" fmla="*/ 0 h 827"/>
                <a:gd name="T18" fmla="*/ 2026 w 2040"/>
                <a:gd name="T19" fmla="*/ 225 h 8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40" h="827">
                  <a:moveTo>
                    <a:pt x="1020" y="807"/>
                  </a:moveTo>
                  <a:lnTo>
                    <a:pt x="13" y="226"/>
                  </a:lnTo>
                  <a:lnTo>
                    <a:pt x="13" y="0"/>
                  </a:lnTo>
                  <a:lnTo>
                    <a:pt x="0" y="0"/>
                  </a:lnTo>
                  <a:lnTo>
                    <a:pt x="0" y="236"/>
                  </a:lnTo>
                  <a:lnTo>
                    <a:pt x="1020" y="827"/>
                  </a:lnTo>
                  <a:lnTo>
                    <a:pt x="2040" y="236"/>
                  </a:lnTo>
                  <a:lnTo>
                    <a:pt x="2040" y="0"/>
                  </a:lnTo>
                  <a:lnTo>
                    <a:pt x="2026" y="0"/>
                  </a:lnTo>
                  <a:lnTo>
                    <a:pt x="2026" y="225"/>
                  </a:lnTo>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7" name="Freeform 8"/>
            <p:cNvSpPr/>
            <p:nvPr/>
          </p:nvSpPr>
          <p:spPr bwMode="auto">
            <a:xfrm>
              <a:off x="4592638" y="3976688"/>
              <a:ext cx="3008313" cy="1171575"/>
            </a:xfrm>
            <a:custGeom>
              <a:avLst/>
              <a:gdLst>
                <a:gd name="T0" fmla="*/ 1822 w 1895"/>
                <a:gd name="T1" fmla="*/ 0 h 738"/>
                <a:gd name="T2" fmla="*/ 1822 w 1895"/>
                <a:gd name="T3" fmla="*/ 150 h 738"/>
                <a:gd name="T4" fmla="*/ 944 w 1895"/>
                <a:gd name="T5" fmla="*/ 655 h 738"/>
                <a:gd name="T6" fmla="*/ 66 w 1895"/>
                <a:gd name="T7" fmla="*/ 150 h 738"/>
                <a:gd name="T8" fmla="*/ 66 w 1895"/>
                <a:gd name="T9" fmla="*/ 0 h 738"/>
                <a:gd name="T10" fmla="*/ 0 w 1895"/>
                <a:gd name="T11" fmla="*/ 0 h 738"/>
                <a:gd name="T12" fmla="*/ 0 w 1895"/>
                <a:gd name="T13" fmla="*/ 192 h 738"/>
                <a:gd name="T14" fmla="*/ 948 w 1895"/>
                <a:gd name="T15" fmla="*/ 738 h 738"/>
                <a:gd name="T16" fmla="*/ 1895 w 1895"/>
                <a:gd name="T17" fmla="*/ 192 h 738"/>
                <a:gd name="T18" fmla="*/ 1895 w 1895"/>
                <a:gd name="T19" fmla="*/ 0 h 738"/>
                <a:gd name="T20" fmla="*/ 1822 w 1895"/>
                <a:gd name="T21" fmla="*/ 0 h 7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95" h="738">
                  <a:moveTo>
                    <a:pt x="1822" y="0"/>
                  </a:moveTo>
                  <a:lnTo>
                    <a:pt x="1822" y="150"/>
                  </a:lnTo>
                  <a:lnTo>
                    <a:pt x="944" y="655"/>
                  </a:lnTo>
                  <a:lnTo>
                    <a:pt x="66" y="150"/>
                  </a:lnTo>
                  <a:lnTo>
                    <a:pt x="66" y="0"/>
                  </a:lnTo>
                  <a:lnTo>
                    <a:pt x="0" y="0"/>
                  </a:lnTo>
                  <a:lnTo>
                    <a:pt x="0" y="192"/>
                  </a:lnTo>
                  <a:lnTo>
                    <a:pt x="948" y="738"/>
                  </a:lnTo>
                  <a:lnTo>
                    <a:pt x="1895" y="192"/>
                  </a:lnTo>
                  <a:lnTo>
                    <a:pt x="1895" y="0"/>
                  </a:lnTo>
                  <a:lnTo>
                    <a:pt x="1822" y="0"/>
                  </a:lnTo>
                  <a:close/>
                </a:path>
              </a:pathLst>
            </a:custGeom>
            <a:grpFill/>
            <a:ln>
              <a:noFill/>
            </a:ln>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grpSp>
      <p:sp>
        <p:nvSpPr>
          <p:cNvPr id="18" name="Line 15"/>
          <p:cNvSpPr>
            <a:spLocks noChangeShapeType="1"/>
          </p:cNvSpPr>
          <p:nvPr/>
        </p:nvSpPr>
        <p:spPr bwMode="auto">
          <a:xfrm>
            <a:off x="4714875" y="4283075"/>
            <a:ext cx="1227138" cy="1223963"/>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19" name="Line 16"/>
          <p:cNvSpPr>
            <a:spLocks noChangeShapeType="1"/>
          </p:cNvSpPr>
          <p:nvPr/>
        </p:nvSpPr>
        <p:spPr bwMode="auto">
          <a:xfrm>
            <a:off x="5359400" y="5116513"/>
            <a:ext cx="868363" cy="866775"/>
          </a:xfrm>
          <a:prstGeom prst="line">
            <a:avLst/>
          </a:prstGeom>
          <a:noFill/>
          <a:ln w="20638" cap="flat">
            <a:solidFill>
              <a:schemeClr val="bg1"/>
            </a:solidFill>
            <a:prstDash val="solid"/>
            <a:miter lim="800000"/>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latin typeface="思源黑体 CN Normal" panose="020B0400000000000000" pitchFamily="34" charset="-122"/>
              <a:ea typeface="思源黑体 CN Regular" panose="020B0500000000000000" pitchFamily="34" charset="-122"/>
              <a:sym typeface="思源黑体 CN Normal" panose="020B0400000000000000" pitchFamily="34" charset="-122"/>
            </a:endParaRPr>
          </a:p>
        </p:txBody>
      </p:sp>
      <p:sp>
        <p:nvSpPr>
          <p:cNvPr id="22" name="文本框 21"/>
          <p:cNvSpPr txBox="1"/>
          <p:nvPr/>
        </p:nvSpPr>
        <p:spPr>
          <a:xfrm>
            <a:off x="3001645" y="2789555"/>
            <a:ext cx="5340985" cy="829945"/>
          </a:xfrm>
          <a:prstGeom prst="rect">
            <a:avLst/>
          </a:prstGeom>
        </p:spPr>
        <p:txBody>
          <a:bodyPr wrap="square" rtlCol="0">
            <a:spAutoFit/>
          </a:bodyPr>
          <a:lstStyle/>
          <a:p>
            <a:pPr algn="ctr"/>
            <a:r>
              <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rPr>
              <a:t>功 能 演 示</a:t>
            </a:r>
            <a:endParaRPr lang="zh-CN" altLang="en-US" sz="4800" dirty="0">
              <a:solidFill>
                <a:schemeClr val="bg1"/>
              </a:solidFill>
              <a:latin typeface="方正正中黑简体" panose="02000000000000000000" charset="-122"/>
              <a:ea typeface="方正正中黑简体" panose="02000000000000000000" charset="-122"/>
              <a:cs typeface="方正正中黑简体" panose="02000000000000000000" charset="-122"/>
              <a:sym typeface="思源黑体 CN Normal" panose="020B0400000000000000" pitchFamily="34" charset="-122"/>
            </a:endParaRPr>
          </a:p>
        </p:txBody>
      </p:sp>
      <p:pic>
        <p:nvPicPr>
          <p:cNvPr id="38" name="图片 37" descr="富农"/>
          <p:cNvPicPr>
            <a:picLocks noChangeAspect="1"/>
          </p:cNvPicPr>
          <p:nvPr/>
        </p:nvPicPr>
        <p:blipFill>
          <a:blip r:embed="rId2"/>
          <a:stretch>
            <a:fillRect/>
          </a:stretch>
        </p:blipFill>
        <p:spPr>
          <a:xfrm>
            <a:off x="10178415" y="189865"/>
            <a:ext cx="1440815" cy="608965"/>
          </a:xfrm>
          <a:prstGeom prst="rect">
            <a:avLst/>
          </a:prstGeom>
        </p:spPr>
      </p:pic>
      <p:pic>
        <p:nvPicPr>
          <p:cNvPr id="2" name="图片 1" descr="timg[1]"/>
          <p:cNvPicPr>
            <a:picLocks noChangeAspect="1"/>
          </p:cNvPicPr>
          <p:nvPr/>
        </p:nvPicPr>
        <p:blipFill>
          <a:blip r:embed="rId3"/>
          <a:stretch>
            <a:fillRect/>
          </a:stretch>
        </p:blipFill>
        <p:spPr>
          <a:xfrm>
            <a:off x="9095740" y="144780"/>
            <a:ext cx="948055" cy="654050"/>
          </a:xfrm>
          <a:prstGeom prst="rect">
            <a:avLst/>
          </a:prstGeom>
        </p:spPr>
      </p:pic>
      <p:sp>
        <p:nvSpPr>
          <p:cNvPr id="3" name="矩形 19"/>
          <p:cNvSpPr>
            <a:spLocks noChangeArrowheads="1"/>
          </p:cNvSpPr>
          <p:nvPr/>
        </p:nvSpPr>
        <p:spPr bwMode="auto">
          <a:xfrm>
            <a:off x="9095909" y="2268570"/>
            <a:ext cx="1728192"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a14:hiddenLine>
            </a:ext>
          </a:extLst>
        </p:spPr>
        <p:txBody>
          <a:bodyPr wrap="square" lIns="91390" tIns="45695" rIns="91390" bIns="45695">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交  易 </a:t>
            </a:r>
            <a:r>
              <a:rPr lang="zh-CN" altLang="en-US" sz="2800" b="1" dirty="0" smtClean="0">
                <a:solidFill>
                  <a:schemeClr val="bg1"/>
                </a:solidFill>
                <a:latin typeface="微软雅黑" panose="020B0503020204020204" pitchFamily="34" charset="-122"/>
                <a:ea typeface="微软雅黑" panose="020B0503020204020204" pitchFamily="34" charset="-122"/>
              </a:rPr>
              <a:t> 端</a:t>
            </a:r>
            <a:endParaRPr lang="zh-CN" altLang="en-US" sz="2800" b="1" dirty="0" smtClean="0">
              <a:solidFill>
                <a:schemeClr val="bg1"/>
              </a:solidFill>
              <a:latin typeface="微软雅黑" panose="020B0503020204020204" pitchFamily="34" charset="-122"/>
              <a:ea typeface="微软雅黑" panose="020B0503020204020204" pitchFamily="34" charset="-122"/>
            </a:endParaRPr>
          </a:p>
        </p:txBody>
      </p:sp>
      <p:sp>
        <p:nvSpPr>
          <p:cNvPr id="5" name="矩形 22"/>
          <p:cNvSpPr>
            <a:spLocks noChangeArrowheads="1"/>
          </p:cNvSpPr>
          <p:nvPr/>
        </p:nvSpPr>
        <p:spPr bwMode="auto">
          <a:xfrm>
            <a:off x="9095909" y="3314808"/>
            <a:ext cx="1728191"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a14:hiddenLine>
            </a:ext>
          </a:extLst>
        </p:spPr>
        <p:txBody>
          <a:bodyPr wrap="square" lIns="91390" tIns="45695" rIns="91390" bIns="45695">
            <a:spAutoFit/>
          </a:bodyPr>
          <a:lstStyle/>
          <a:p>
            <a:r>
              <a:rPr lang="zh-CN" altLang="en-US" sz="2800" b="1" dirty="0" smtClean="0">
                <a:solidFill>
                  <a:schemeClr val="bg1"/>
                </a:solidFill>
                <a:latin typeface="微软雅黑" panose="020B0503020204020204" pitchFamily="34" charset="-122"/>
                <a:ea typeface="微软雅黑" panose="020B0503020204020204" pitchFamily="34" charset="-122"/>
              </a:rPr>
              <a:t>点  价  通</a:t>
            </a:r>
            <a:endParaRPr lang="zh-CN" altLang="en-US" sz="2800" b="1" dirty="0" smtClean="0">
              <a:solidFill>
                <a:schemeClr val="bg1"/>
              </a:solidFill>
              <a:latin typeface="微软雅黑" panose="020B0503020204020204" pitchFamily="34" charset="-122"/>
              <a:ea typeface="微软雅黑" panose="020B0503020204020204" pitchFamily="34" charset="-122"/>
            </a:endParaRPr>
          </a:p>
        </p:txBody>
      </p:sp>
      <p:sp>
        <p:nvSpPr>
          <p:cNvPr id="20" name="矩形 25"/>
          <p:cNvSpPr>
            <a:spLocks noChangeArrowheads="1"/>
          </p:cNvSpPr>
          <p:nvPr/>
        </p:nvSpPr>
        <p:spPr bwMode="auto">
          <a:xfrm>
            <a:off x="9095409" y="4361046"/>
            <a:ext cx="1728692" cy="520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5875">
                <a:solidFill>
                  <a:srgbClr val="000000"/>
                </a:solidFill>
                <a:miter lim="800000"/>
                <a:headEnd/>
                <a:tailEnd/>
              </a14:hiddenLine>
            </a:ext>
          </a:extLst>
        </p:spPr>
        <p:txBody>
          <a:bodyPr wrap="square" lIns="91390" tIns="45695" rIns="91390" bIns="45695">
            <a:spAutoFit/>
          </a:bodyPr>
          <a:lstStyle/>
          <a:p>
            <a:r>
              <a:rPr lang="zh-CN" altLang="en-US" sz="2800" b="1" dirty="0">
                <a:solidFill>
                  <a:schemeClr val="bg1"/>
                </a:solidFill>
                <a:latin typeface="微软雅黑" panose="020B0503020204020204" pitchFamily="34" charset="-122"/>
                <a:ea typeface="微软雅黑" panose="020B0503020204020204" pitchFamily="34" charset="-122"/>
              </a:rPr>
              <a:t>预约</a:t>
            </a:r>
            <a:r>
              <a:rPr lang="en-US" altLang="zh-CN" sz="2800" b="1" dirty="0">
                <a:solidFill>
                  <a:schemeClr val="bg1"/>
                </a:solidFill>
                <a:latin typeface="微软雅黑" panose="020B0503020204020204" pitchFamily="34" charset="-122"/>
                <a:ea typeface="微软雅黑" panose="020B0503020204020204" pitchFamily="34" charset="-122"/>
              </a:rPr>
              <a:t>100</a:t>
            </a:r>
            <a:endParaRPr lang="en-US" altLang="zh-CN" sz="2800" b="1" dirty="0">
              <a:solidFill>
                <a:schemeClr val="bg1"/>
              </a:solidFill>
              <a:latin typeface="微软雅黑" panose="020B0503020204020204" pitchFamily="34" charset="-122"/>
              <a:ea typeface="微软雅黑" panose="020B0503020204020204" pitchFamily="34" charset="-122"/>
            </a:endParaRPr>
          </a:p>
        </p:txBody>
      </p:sp>
      <p:cxnSp>
        <p:nvCxnSpPr>
          <p:cNvPr id="50" name="MH_Other_1"/>
          <p:cNvCxnSpPr/>
          <p:nvPr>
            <p:custDataLst>
              <p:tags r:id="rId4"/>
            </p:custDataLst>
          </p:nvPr>
        </p:nvCxnSpPr>
        <p:spPr>
          <a:xfrm flipH="1">
            <a:off x="8113395" y="2051685"/>
            <a:ext cx="716915" cy="64071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1" name="MH_Other_2"/>
          <p:cNvSpPr/>
          <p:nvPr>
            <p:custDataLst>
              <p:tags r:id="rId5"/>
            </p:custDataLst>
          </p:nvPr>
        </p:nvSpPr>
        <p:spPr>
          <a:xfrm>
            <a:off x="7739380" y="2426970"/>
            <a:ext cx="523240" cy="226695"/>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00AAE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33" anchor="ctr">
            <a:normAutofit fontScale="90000"/>
          </a:bodyPr>
          <a:lstStyle/>
          <a:p>
            <a:pPr algn="ctr">
              <a:defRPr/>
            </a:pP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MH_Other_3"/>
          <p:cNvSpPr txBox="1">
            <a:spLocks noChangeArrowheads="1"/>
          </p:cNvSpPr>
          <p:nvPr>
            <p:custDataLst>
              <p:tags r:id="rId6"/>
            </p:custDataLst>
          </p:nvPr>
        </p:nvSpPr>
        <p:spPr bwMode="auto">
          <a:xfrm>
            <a:off x="7721600" y="2058035"/>
            <a:ext cx="556260"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charset="-122"/>
                <a:ea typeface="等线" panose="02010600030101010101" charset="-122"/>
              </a:defRPr>
            </a:lvl1pPr>
            <a:lvl2pPr marL="742950" indent="-285750">
              <a:defRPr>
                <a:solidFill>
                  <a:schemeClr val="tx1"/>
                </a:solidFill>
                <a:latin typeface="等线" panose="02010600030101010101" charset="-122"/>
                <a:ea typeface="等线" panose="02010600030101010101" charset="-122"/>
              </a:defRPr>
            </a:lvl2pPr>
            <a:lvl3pPr marL="1143000" indent="-228600">
              <a:defRPr>
                <a:solidFill>
                  <a:schemeClr val="tx1"/>
                </a:solidFill>
                <a:latin typeface="等线" panose="02010600030101010101" charset="-122"/>
                <a:ea typeface="等线" panose="02010600030101010101" charset="-122"/>
              </a:defRPr>
            </a:lvl3pPr>
            <a:lvl4pPr marL="1600200" indent="-228600">
              <a:defRPr>
                <a:solidFill>
                  <a:schemeClr val="tx1"/>
                </a:solidFill>
                <a:latin typeface="等线" panose="02010600030101010101" charset="-122"/>
                <a:ea typeface="等线" panose="02010600030101010101" charset="-122"/>
              </a:defRPr>
            </a:lvl4pPr>
            <a:lvl5pPr marL="2057400" indent="-228600">
              <a:defRPr>
                <a:solidFill>
                  <a:schemeClr val="tx1"/>
                </a:solidFill>
                <a:latin typeface="等线" panose="02010600030101010101" charset="-122"/>
                <a:ea typeface="等线" panose="02010600030101010101" charset="-122"/>
              </a:defRPr>
            </a:lvl5pPr>
            <a:lvl6pPr marL="2514600" indent="-228600" fontAlgn="base">
              <a:spcBef>
                <a:spcPct val="0"/>
              </a:spcBef>
              <a:spcAft>
                <a:spcPct val="0"/>
              </a:spcAft>
              <a:defRPr>
                <a:solidFill>
                  <a:schemeClr val="tx1"/>
                </a:solidFill>
                <a:latin typeface="等线" panose="02010600030101010101" charset="-122"/>
                <a:ea typeface="等线" panose="02010600030101010101" charset="-122"/>
              </a:defRPr>
            </a:lvl6pPr>
            <a:lvl7pPr marL="2971800" indent="-228600" fontAlgn="base">
              <a:spcBef>
                <a:spcPct val="0"/>
              </a:spcBef>
              <a:spcAft>
                <a:spcPct val="0"/>
              </a:spcAft>
              <a:defRPr>
                <a:solidFill>
                  <a:schemeClr val="tx1"/>
                </a:solidFill>
                <a:latin typeface="等线" panose="02010600030101010101" charset="-122"/>
                <a:ea typeface="等线" panose="02010600030101010101" charset="-122"/>
              </a:defRPr>
            </a:lvl7pPr>
            <a:lvl8pPr marL="3429000" indent="-228600" fontAlgn="base">
              <a:spcBef>
                <a:spcPct val="0"/>
              </a:spcBef>
              <a:spcAft>
                <a:spcPct val="0"/>
              </a:spcAft>
              <a:defRPr>
                <a:solidFill>
                  <a:schemeClr val="tx1"/>
                </a:solidFill>
                <a:latin typeface="等线" panose="02010600030101010101" charset="-122"/>
                <a:ea typeface="等线" panose="02010600030101010101" charset="-122"/>
              </a:defRPr>
            </a:lvl8pPr>
            <a:lvl9pPr marL="3886200" indent="-228600" fontAlgn="base">
              <a:spcBef>
                <a:spcPct val="0"/>
              </a:spcBef>
              <a:spcAft>
                <a:spcPct val="0"/>
              </a:spcAft>
              <a:defRPr>
                <a:solidFill>
                  <a:schemeClr val="tx1"/>
                </a:solidFill>
                <a:latin typeface="等线" panose="02010600030101010101" charset="-122"/>
                <a:ea typeface="等线" panose="02010600030101010101" charset="-122"/>
              </a:defRPr>
            </a:lvl9pPr>
          </a:lstStyle>
          <a:p>
            <a:pPr algn="ctr">
              <a:defRPr/>
            </a:pPr>
            <a:r>
              <a:rPr lang="en-US" sz="2400" dirty="0">
                <a:solidFill>
                  <a:schemeClr val="bg1"/>
                </a:solidFill>
                <a:latin typeface="方正正中黑简体" panose="02000000000000000000" charset="-122"/>
                <a:ea typeface="方正正中黑简体" panose="02000000000000000000" charset="-122"/>
                <a:sym typeface="Arial" panose="020B0604020202020204" pitchFamily="34" charset="0"/>
              </a:rPr>
              <a:t>A</a:t>
            </a:r>
            <a:endParaRPr lang="en-US" sz="2400" dirty="0">
              <a:solidFill>
                <a:schemeClr val="bg1"/>
              </a:solidFill>
              <a:latin typeface="方正正中黑简体" panose="02000000000000000000" charset="-122"/>
              <a:ea typeface="方正正中黑简体" panose="02000000000000000000" charset="-122"/>
              <a:sym typeface="Arial" panose="020B0604020202020204" pitchFamily="34" charset="0"/>
            </a:endParaRPr>
          </a:p>
        </p:txBody>
      </p:sp>
      <p:cxnSp>
        <p:nvCxnSpPr>
          <p:cNvPr id="21" name="MH_Other_1"/>
          <p:cNvCxnSpPr/>
          <p:nvPr>
            <p:custDataLst>
              <p:tags r:id="rId7"/>
            </p:custDataLst>
          </p:nvPr>
        </p:nvCxnSpPr>
        <p:spPr>
          <a:xfrm flipH="1">
            <a:off x="8113395" y="3024505"/>
            <a:ext cx="716915" cy="64071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MH_Other_2"/>
          <p:cNvSpPr/>
          <p:nvPr>
            <p:custDataLst>
              <p:tags r:id="rId8"/>
            </p:custDataLst>
          </p:nvPr>
        </p:nvSpPr>
        <p:spPr>
          <a:xfrm>
            <a:off x="7739380" y="3399790"/>
            <a:ext cx="523240" cy="226695"/>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00AAE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33" anchor="ctr">
            <a:normAutofit fontScale="90000"/>
          </a:bodyPr>
          <a:lstStyle/>
          <a:p>
            <a:pPr algn="ctr">
              <a:defRPr/>
            </a:pP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MH_Other_3"/>
          <p:cNvSpPr txBox="1">
            <a:spLocks noChangeArrowheads="1"/>
          </p:cNvSpPr>
          <p:nvPr>
            <p:custDataLst>
              <p:tags r:id="rId9"/>
            </p:custDataLst>
          </p:nvPr>
        </p:nvSpPr>
        <p:spPr bwMode="auto">
          <a:xfrm>
            <a:off x="7721600" y="3030855"/>
            <a:ext cx="556260"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charset="-122"/>
                <a:ea typeface="等线" panose="02010600030101010101" charset="-122"/>
              </a:defRPr>
            </a:lvl1pPr>
            <a:lvl2pPr marL="742950" indent="-285750">
              <a:defRPr>
                <a:solidFill>
                  <a:schemeClr val="tx1"/>
                </a:solidFill>
                <a:latin typeface="等线" panose="02010600030101010101" charset="-122"/>
                <a:ea typeface="等线" panose="02010600030101010101" charset="-122"/>
              </a:defRPr>
            </a:lvl2pPr>
            <a:lvl3pPr marL="1143000" indent="-228600">
              <a:defRPr>
                <a:solidFill>
                  <a:schemeClr val="tx1"/>
                </a:solidFill>
                <a:latin typeface="等线" panose="02010600030101010101" charset="-122"/>
                <a:ea typeface="等线" panose="02010600030101010101" charset="-122"/>
              </a:defRPr>
            </a:lvl3pPr>
            <a:lvl4pPr marL="1600200" indent="-228600">
              <a:defRPr>
                <a:solidFill>
                  <a:schemeClr val="tx1"/>
                </a:solidFill>
                <a:latin typeface="等线" panose="02010600030101010101" charset="-122"/>
                <a:ea typeface="等线" panose="02010600030101010101" charset="-122"/>
              </a:defRPr>
            </a:lvl4pPr>
            <a:lvl5pPr marL="2057400" indent="-228600">
              <a:defRPr>
                <a:solidFill>
                  <a:schemeClr val="tx1"/>
                </a:solidFill>
                <a:latin typeface="等线" panose="02010600030101010101" charset="-122"/>
                <a:ea typeface="等线" panose="02010600030101010101" charset="-122"/>
              </a:defRPr>
            </a:lvl5pPr>
            <a:lvl6pPr marL="2514600" indent="-228600" fontAlgn="base">
              <a:spcBef>
                <a:spcPct val="0"/>
              </a:spcBef>
              <a:spcAft>
                <a:spcPct val="0"/>
              </a:spcAft>
              <a:defRPr>
                <a:solidFill>
                  <a:schemeClr val="tx1"/>
                </a:solidFill>
                <a:latin typeface="等线" panose="02010600030101010101" charset="-122"/>
                <a:ea typeface="等线" panose="02010600030101010101" charset="-122"/>
              </a:defRPr>
            </a:lvl6pPr>
            <a:lvl7pPr marL="2971800" indent="-228600" fontAlgn="base">
              <a:spcBef>
                <a:spcPct val="0"/>
              </a:spcBef>
              <a:spcAft>
                <a:spcPct val="0"/>
              </a:spcAft>
              <a:defRPr>
                <a:solidFill>
                  <a:schemeClr val="tx1"/>
                </a:solidFill>
                <a:latin typeface="等线" panose="02010600030101010101" charset="-122"/>
                <a:ea typeface="等线" panose="02010600030101010101" charset="-122"/>
              </a:defRPr>
            </a:lvl7pPr>
            <a:lvl8pPr marL="3429000" indent="-228600" fontAlgn="base">
              <a:spcBef>
                <a:spcPct val="0"/>
              </a:spcBef>
              <a:spcAft>
                <a:spcPct val="0"/>
              </a:spcAft>
              <a:defRPr>
                <a:solidFill>
                  <a:schemeClr val="tx1"/>
                </a:solidFill>
                <a:latin typeface="等线" panose="02010600030101010101" charset="-122"/>
                <a:ea typeface="等线" panose="02010600030101010101" charset="-122"/>
              </a:defRPr>
            </a:lvl8pPr>
            <a:lvl9pPr marL="3886200" indent="-228600" fontAlgn="base">
              <a:spcBef>
                <a:spcPct val="0"/>
              </a:spcBef>
              <a:spcAft>
                <a:spcPct val="0"/>
              </a:spcAft>
              <a:defRPr>
                <a:solidFill>
                  <a:schemeClr val="tx1"/>
                </a:solidFill>
                <a:latin typeface="等线" panose="02010600030101010101" charset="-122"/>
                <a:ea typeface="等线" panose="02010600030101010101" charset="-122"/>
              </a:defRPr>
            </a:lvl9pPr>
          </a:lstStyle>
          <a:p>
            <a:pPr algn="ctr">
              <a:defRPr/>
            </a:pPr>
            <a:r>
              <a:rPr lang="en-US" sz="2400" dirty="0">
                <a:solidFill>
                  <a:schemeClr val="bg1"/>
                </a:solidFill>
                <a:latin typeface="方正正中黑简体" panose="02000000000000000000" charset="-122"/>
                <a:ea typeface="方正正中黑简体" panose="02000000000000000000" charset="-122"/>
                <a:sym typeface="Arial" panose="020B0604020202020204" pitchFamily="34" charset="0"/>
              </a:rPr>
              <a:t>B</a:t>
            </a:r>
            <a:endParaRPr lang="en-US" sz="2400" dirty="0">
              <a:solidFill>
                <a:schemeClr val="bg1"/>
              </a:solidFill>
              <a:latin typeface="方正正中黑简体" panose="02000000000000000000" charset="-122"/>
              <a:ea typeface="方正正中黑简体" panose="02000000000000000000" charset="-122"/>
              <a:sym typeface="Arial" panose="020B0604020202020204" pitchFamily="34" charset="0"/>
            </a:endParaRPr>
          </a:p>
        </p:txBody>
      </p:sp>
      <p:cxnSp>
        <p:nvCxnSpPr>
          <p:cNvPr id="35" name="MH_Other_1"/>
          <p:cNvCxnSpPr/>
          <p:nvPr>
            <p:custDataLst>
              <p:tags r:id="rId10"/>
            </p:custDataLst>
          </p:nvPr>
        </p:nvCxnSpPr>
        <p:spPr>
          <a:xfrm flipH="1">
            <a:off x="8113395" y="4084320"/>
            <a:ext cx="716915" cy="64071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36" name="MH_Other_2"/>
          <p:cNvSpPr/>
          <p:nvPr>
            <p:custDataLst>
              <p:tags r:id="rId11"/>
            </p:custDataLst>
          </p:nvPr>
        </p:nvSpPr>
        <p:spPr>
          <a:xfrm>
            <a:off x="7739380" y="4459605"/>
            <a:ext cx="523240" cy="226695"/>
          </a:xfrm>
          <a:custGeom>
            <a:avLst/>
            <a:gdLst>
              <a:gd name="connsiteX0" fmla="*/ 0 w 928918"/>
              <a:gd name="connsiteY0" fmla="*/ 0 h 459023"/>
              <a:gd name="connsiteX1" fmla="*/ 928918 w 928918"/>
              <a:gd name="connsiteY1" fmla="*/ 0 h 459023"/>
              <a:gd name="connsiteX2" fmla="*/ 464459 w 928918"/>
              <a:gd name="connsiteY2" fmla="*/ 459023 h 459023"/>
            </a:gdLst>
            <a:ahLst/>
            <a:cxnLst>
              <a:cxn ang="0">
                <a:pos x="connsiteX0" y="connsiteY0"/>
              </a:cxn>
              <a:cxn ang="0">
                <a:pos x="connsiteX1" y="connsiteY1"/>
              </a:cxn>
              <a:cxn ang="0">
                <a:pos x="connsiteX2" y="connsiteY2"/>
              </a:cxn>
            </a:cxnLst>
            <a:rect l="l" t="t" r="r" b="b"/>
            <a:pathLst>
              <a:path w="928918" h="459023">
                <a:moveTo>
                  <a:pt x="0" y="0"/>
                </a:moveTo>
                <a:lnTo>
                  <a:pt x="928918" y="0"/>
                </a:lnTo>
                <a:lnTo>
                  <a:pt x="464459" y="459023"/>
                </a:lnTo>
                <a:close/>
              </a:path>
            </a:pathLst>
          </a:custGeom>
          <a:solidFill>
            <a:srgbClr val="00AAEE"/>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75933" anchor="ctr">
            <a:normAutofit fontScale="90000"/>
          </a:bodyPr>
          <a:lstStyle/>
          <a:p>
            <a:pPr algn="ctr">
              <a:defRPr/>
            </a:pP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MH_Other_3"/>
          <p:cNvSpPr txBox="1">
            <a:spLocks noChangeArrowheads="1"/>
          </p:cNvSpPr>
          <p:nvPr>
            <p:custDataLst>
              <p:tags r:id="rId12"/>
            </p:custDataLst>
          </p:nvPr>
        </p:nvSpPr>
        <p:spPr bwMode="auto">
          <a:xfrm>
            <a:off x="7721600" y="4090670"/>
            <a:ext cx="556260" cy="368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b">
            <a:spAutoFit/>
          </a:bodyPr>
          <a:lstStyle>
            <a:lvl1pPr>
              <a:defRPr>
                <a:solidFill>
                  <a:schemeClr val="tx1"/>
                </a:solidFill>
                <a:latin typeface="等线" panose="02010600030101010101" charset="-122"/>
                <a:ea typeface="等线" panose="02010600030101010101" charset="-122"/>
              </a:defRPr>
            </a:lvl1pPr>
            <a:lvl2pPr marL="742950" indent="-285750">
              <a:defRPr>
                <a:solidFill>
                  <a:schemeClr val="tx1"/>
                </a:solidFill>
                <a:latin typeface="等线" panose="02010600030101010101" charset="-122"/>
                <a:ea typeface="等线" panose="02010600030101010101" charset="-122"/>
              </a:defRPr>
            </a:lvl2pPr>
            <a:lvl3pPr marL="1143000" indent="-228600">
              <a:defRPr>
                <a:solidFill>
                  <a:schemeClr val="tx1"/>
                </a:solidFill>
                <a:latin typeface="等线" panose="02010600030101010101" charset="-122"/>
                <a:ea typeface="等线" panose="02010600030101010101" charset="-122"/>
              </a:defRPr>
            </a:lvl3pPr>
            <a:lvl4pPr marL="1600200" indent="-228600">
              <a:defRPr>
                <a:solidFill>
                  <a:schemeClr val="tx1"/>
                </a:solidFill>
                <a:latin typeface="等线" panose="02010600030101010101" charset="-122"/>
                <a:ea typeface="等线" panose="02010600030101010101" charset="-122"/>
              </a:defRPr>
            </a:lvl4pPr>
            <a:lvl5pPr marL="2057400" indent="-228600">
              <a:defRPr>
                <a:solidFill>
                  <a:schemeClr val="tx1"/>
                </a:solidFill>
                <a:latin typeface="等线" panose="02010600030101010101" charset="-122"/>
                <a:ea typeface="等线" panose="02010600030101010101" charset="-122"/>
              </a:defRPr>
            </a:lvl5pPr>
            <a:lvl6pPr marL="2514600" indent="-228600" fontAlgn="base">
              <a:spcBef>
                <a:spcPct val="0"/>
              </a:spcBef>
              <a:spcAft>
                <a:spcPct val="0"/>
              </a:spcAft>
              <a:defRPr>
                <a:solidFill>
                  <a:schemeClr val="tx1"/>
                </a:solidFill>
                <a:latin typeface="等线" panose="02010600030101010101" charset="-122"/>
                <a:ea typeface="等线" panose="02010600030101010101" charset="-122"/>
              </a:defRPr>
            </a:lvl6pPr>
            <a:lvl7pPr marL="2971800" indent="-228600" fontAlgn="base">
              <a:spcBef>
                <a:spcPct val="0"/>
              </a:spcBef>
              <a:spcAft>
                <a:spcPct val="0"/>
              </a:spcAft>
              <a:defRPr>
                <a:solidFill>
                  <a:schemeClr val="tx1"/>
                </a:solidFill>
                <a:latin typeface="等线" panose="02010600030101010101" charset="-122"/>
                <a:ea typeface="等线" panose="02010600030101010101" charset="-122"/>
              </a:defRPr>
            </a:lvl7pPr>
            <a:lvl8pPr marL="3429000" indent="-228600" fontAlgn="base">
              <a:spcBef>
                <a:spcPct val="0"/>
              </a:spcBef>
              <a:spcAft>
                <a:spcPct val="0"/>
              </a:spcAft>
              <a:defRPr>
                <a:solidFill>
                  <a:schemeClr val="tx1"/>
                </a:solidFill>
                <a:latin typeface="等线" panose="02010600030101010101" charset="-122"/>
                <a:ea typeface="等线" panose="02010600030101010101" charset="-122"/>
              </a:defRPr>
            </a:lvl8pPr>
            <a:lvl9pPr marL="3886200" indent="-228600" fontAlgn="base">
              <a:spcBef>
                <a:spcPct val="0"/>
              </a:spcBef>
              <a:spcAft>
                <a:spcPct val="0"/>
              </a:spcAft>
              <a:defRPr>
                <a:solidFill>
                  <a:schemeClr val="tx1"/>
                </a:solidFill>
                <a:latin typeface="等线" panose="02010600030101010101" charset="-122"/>
                <a:ea typeface="等线" panose="02010600030101010101" charset="-122"/>
              </a:defRPr>
            </a:lvl9pPr>
          </a:lstStyle>
          <a:p>
            <a:pPr algn="ctr">
              <a:defRPr/>
            </a:pPr>
            <a:r>
              <a:rPr lang="en-US" sz="2400" dirty="0">
                <a:solidFill>
                  <a:schemeClr val="bg1"/>
                </a:solidFill>
                <a:latin typeface="方正正中黑简体" panose="02000000000000000000" charset="-122"/>
                <a:ea typeface="方正正中黑简体" panose="02000000000000000000" charset="-122"/>
                <a:sym typeface="Arial" panose="020B0604020202020204" pitchFamily="34" charset="0"/>
              </a:rPr>
              <a:t>C</a:t>
            </a:r>
            <a:endParaRPr lang="en-US" sz="2400" dirty="0">
              <a:solidFill>
                <a:schemeClr val="bg1"/>
              </a:solidFill>
              <a:latin typeface="方正正中黑简体" panose="02000000000000000000" charset="-122"/>
              <a:ea typeface="方正正中黑简体" panose="02000000000000000000" charset="-122"/>
              <a:sym typeface="Arial" panose="020B0604020202020204" pitchFamily="34" charset="0"/>
            </a:endParaRPr>
          </a:p>
        </p:txBody>
      </p:sp>
      <p:cxnSp>
        <p:nvCxnSpPr>
          <p:cNvPr id="24" name="MH_Other_1"/>
          <p:cNvCxnSpPr/>
          <p:nvPr>
            <p:custDataLst>
              <p:tags r:id="rId13"/>
            </p:custDataLst>
          </p:nvPr>
        </p:nvCxnSpPr>
        <p:spPr>
          <a:xfrm flipH="1">
            <a:off x="11003280" y="2058035"/>
            <a:ext cx="716915" cy="64071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5" name="MH_Other_1"/>
          <p:cNvCxnSpPr/>
          <p:nvPr>
            <p:custDataLst>
              <p:tags r:id="rId14"/>
            </p:custDataLst>
          </p:nvPr>
        </p:nvCxnSpPr>
        <p:spPr>
          <a:xfrm flipH="1">
            <a:off x="11003280" y="3030855"/>
            <a:ext cx="716915" cy="64071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6" name="MH_Other_1"/>
          <p:cNvCxnSpPr/>
          <p:nvPr>
            <p:custDataLst>
              <p:tags r:id="rId15"/>
            </p:custDataLst>
          </p:nvPr>
        </p:nvCxnSpPr>
        <p:spPr>
          <a:xfrm flipH="1">
            <a:off x="11003280" y="4084320"/>
            <a:ext cx="716915" cy="64071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custDataLst>
      <p:tags r:id="rId16"/>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BEAUTIFY_FLAG" val="#wm#"/>
  <p:tag name="KSO_WM_TEMPLATE_CATEGORY" val="custom"/>
  <p:tag name="KSO_WM_TEMPLATE_INDEX" val="20205081"/>
</p:tagLst>
</file>

<file path=ppt/tags/tag65.xml><?xml version="1.0" encoding="utf-8"?>
<p:tagLst xmlns:p="http://schemas.openxmlformats.org/presentationml/2006/main">
  <p:tag name="KSO_WM_BEAUTIFY_FLAG" val="#wm#"/>
  <p:tag name="KSO_WM_TEMPLATE_CATEGORY" val="custom"/>
  <p:tag name="KSO_WM_TEMPLATE_INDEX" val="20205081"/>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BEAUTIFY_FLAG" val="#wm#"/>
  <p:tag name="KSO_WM_TEMPLATE_CATEGORY" val="custom"/>
  <p:tag name="KSO_WM_TEMPLATE_INDEX" val="20205081"/>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BEAUTIFY_FLAG" val="#wm#"/>
  <p:tag name="KSO_WM_TEMPLATE_CATEGORY" val="custom"/>
  <p:tag name="KSO_WM_TEMPLATE_INDEX" val="2020508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MH" val="20161022192725"/>
  <p:tag name="MH_LIBRARY" val="GRAPHIC"/>
  <p:tag name="MH_TYPE" val="Other"/>
  <p:tag name="MH_ORDER" val="1"/>
</p:tagLst>
</file>

<file path=ppt/tags/tag72.xml><?xml version="1.0" encoding="utf-8"?>
<p:tagLst xmlns:p="http://schemas.openxmlformats.org/presentationml/2006/main">
  <p:tag name="MH" val="20161022192725"/>
  <p:tag name="MH_LIBRARY" val="GRAPHIC"/>
  <p:tag name="MH_TYPE" val="Other"/>
  <p:tag name="MH_ORDER" val="2"/>
</p:tagLst>
</file>

<file path=ppt/tags/tag73.xml><?xml version="1.0" encoding="utf-8"?>
<p:tagLst xmlns:p="http://schemas.openxmlformats.org/presentationml/2006/main">
  <p:tag name="MH" val="20161022192725"/>
  <p:tag name="MH_LIBRARY" val="GRAPHIC"/>
  <p:tag name="MH_TYPE" val="Other"/>
  <p:tag name="MH_ORDER" val="3"/>
</p:tagLst>
</file>

<file path=ppt/tags/tag74.xml><?xml version="1.0" encoding="utf-8"?>
<p:tagLst xmlns:p="http://schemas.openxmlformats.org/presentationml/2006/main">
  <p:tag name="MH" val="20161022192725"/>
  <p:tag name="MH_LIBRARY" val="GRAPHIC"/>
  <p:tag name="MH_TYPE" val="Other"/>
  <p:tag name="MH_ORDER" val="1"/>
</p:tagLst>
</file>

<file path=ppt/tags/tag75.xml><?xml version="1.0" encoding="utf-8"?>
<p:tagLst xmlns:p="http://schemas.openxmlformats.org/presentationml/2006/main">
  <p:tag name="MH" val="20161022192725"/>
  <p:tag name="MH_LIBRARY" val="GRAPHIC"/>
  <p:tag name="MH_TYPE" val="Other"/>
  <p:tag name="MH_ORDER" val="2"/>
</p:tagLst>
</file>

<file path=ppt/tags/tag76.xml><?xml version="1.0" encoding="utf-8"?>
<p:tagLst xmlns:p="http://schemas.openxmlformats.org/presentationml/2006/main">
  <p:tag name="MH" val="20161022192725"/>
  <p:tag name="MH_LIBRARY" val="GRAPHIC"/>
  <p:tag name="MH_TYPE" val="Other"/>
  <p:tag name="MH_ORDER" val="3"/>
</p:tagLst>
</file>

<file path=ppt/tags/tag77.xml><?xml version="1.0" encoding="utf-8"?>
<p:tagLst xmlns:p="http://schemas.openxmlformats.org/presentationml/2006/main">
  <p:tag name="MH" val="20161022192725"/>
  <p:tag name="MH_LIBRARY" val="GRAPHIC"/>
  <p:tag name="MH_TYPE" val="Other"/>
  <p:tag name="MH_ORDER" val="1"/>
</p:tagLst>
</file>

<file path=ppt/tags/tag78.xml><?xml version="1.0" encoding="utf-8"?>
<p:tagLst xmlns:p="http://schemas.openxmlformats.org/presentationml/2006/main">
  <p:tag name="MH" val="20161022192725"/>
  <p:tag name="MH_LIBRARY" val="GRAPHIC"/>
  <p:tag name="MH_TYPE" val="Other"/>
  <p:tag name="MH_ORDER" val="2"/>
</p:tagLst>
</file>

<file path=ppt/tags/tag79.xml><?xml version="1.0" encoding="utf-8"?>
<p:tagLst xmlns:p="http://schemas.openxmlformats.org/presentationml/2006/main">
  <p:tag name="MH" val="20161022192725"/>
  <p:tag name="MH_LIBRARY" val="GRAPHIC"/>
  <p:tag name="MH_TYPE" val="Other"/>
  <p:tag name="MH_ORDER" val="3"/>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MH" val="20161022192725"/>
  <p:tag name="MH_LIBRARY" val="GRAPHIC"/>
  <p:tag name="MH_TYPE" val="Other"/>
  <p:tag name="MH_ORDER" val="1"/>
</p:tagLst>
</file>

<file path=ppt/tags/tag81.xml><?xml version="1.0" encoding="utf-8"?>
<p:tagLst xmlns:p="http://schemas.openxmlformats.org/presentationml/2006/main">
  <p:tag name="MH" val="20161022192725"/>
  <p:tag name="MH_LIBRARY" val="GRAPHIC"/>
  <p:tag name="MH_TYPE" val="Other"/>
  <p:tag name="MH_ORDER" val="1"/>
</p:tagLst>
</file>

<file path=ppt/tags/tag82.xml><?xml version="1.0" encoding="utf-8"?>
<p:tagLst xmlns:p="http://schemas.openxmlformats.org/presentationml/2006/main">
  <p:tag name="MH" val="20161022192725"/>
  <p:tag name="MH_LIBRARY" val="GRAPHIC"/>
  <p:tag name="MH_TYPE" val="Other"/>
  <p:tag name="MH_ORDER" val="1"/>
</p:tagLst>
</file>

<file path=ppt/tags/tag83.xml><?xml version="1.0" encoding="utf-8"?>
<p:tagLst xmlns:p="http://schemas.openxmlformats.org/presentationml/2006/main">
  <p:tag name="KSO_WM_BEAUTIFY_FLAG" val="#wm#"/>
  <p:tag name="KSO_WM_TEMPLATE_CATEGORY" val="custom"/>
  <p:tag name="KSO_WM_TEMPLATE_INDEX" val="20205081"/>
</p:tagLst>
</file>

<file path=ppt/tags/tag8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6.xml><?xml version="1.0" encoding="utf-8"?>
<p:tagLst xmlns:p="http://schemas.openxmlformats.org/presentationml/2006/main">
  <p:tag name="KSO_WM_BEAUTIFY_FLAG" val="#wm#"/>
  <p:tag name="KSO_WM_TEMPLATE_CATEGORY" val="custom"/>
  <p:tag name="KSO_WM_TEMPLATE_INDEX" val="20205081"/>
</p:tagLst>
</file>

<file path=ppt/tags/tag87.xml><?xml version="1.0" encoding="utf-8"?>
<p:tagLst xmlns:p="http://schemas.openxmlformats.org/presentationml/2006/main">
  <p:tag name="KSO_WM_BEAUTIFY_FLAG" val="#wm#"/>
  <p:tag name="KSO_WM_TEMPLATE_CATEGORY" val="custom"/>
  <p:tag name="KSO_WM_TEMPLATE_INDEX" val="20205081"/>
</p:tagLst>
</file>

<file path=ppt/tags/tag88.xml><?xml version="1.0" encoding="utf-8"?>
<p:tagLst xmlns:p="http://schemas.openxmlformats.org/presentationml/2006/main">
  <p:tag name="KSO_WM_BEAUTIFY_FLAG" val="#wm#"/>
  <p:tag name="KSO_WM_TEMPLATE_CATEGORY" val="custom"/>
  <p:tag name="KSO_WM_TEMPLATE_INDEX" val="20205081"/>
</p:tagLst>
</file>

<file path=ppt/tags/tag89.xml><?xml version="1.0" encoding="utf-8"?>
<p:tagLst xmlns:p="http://schemas.openxmlformats.org/presentationml/2006/main">
  <p:tag name="KSO_WM_BEAUTIFY_FLAG" val="#wm#"/>
  <p:tag name="KSO_WM_TEMPLATE_CATEGORY" val="custom"/>
  <p:tag name="KSO_WM_TEMPLATE_INDEX" val="2020508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BEAUTIFY_FLAG" val="#wm#"/>
  <p:tag name="KSO_WM_TEMPLATE_CATEGORY" val="custom"/>
  <p:tag name="KSO_WM_TEMPLATE_INDEX" val="20205081"/>
</p:tagLst>
</file>

<file path=ppt/tags/tag9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2.xml><?xml version="1.0" encoding="utf-8"?>
<p:tagLst xmlns:p="http://schemas.openxmlformats.org/presentationml/2006/main">
  <p:tag name="KSO_WM_BEAUTIFY_FLAG" val="#wm#"/>
  <p:tag name="KSO_WM_TEMPLATE_CATEGORY" val="custom"/>
  <p:tag name="KSO_WM_TEMPLATE_INDEX" val="20205081"/>
</p:tagLst>
</file>

<file path=ppt/tags/tag93.xml><?xml version="1.0" encoding="utf-8"?>
<p:tagLst xmlns:p="http://schemas.openxmlformats.org/presentationml/2006/main">
  <p:tag name="KSO_WM_BEAUTIFY_FLAG" val="#wm#"/>
  <p:tag name="KSO_WM_TEMPLATE_CATEGORY" val="custom"/>
  <p:tag name="KSO_WM_TEMPLATE_INDEX" val="20205081"/>
</p:tagLst>
</file>

<file path=ppt/tags/tag94.xml><?xml version="1.0" encoding="utf-8"?>
<p:tagLst xmlns:p="http://schemas.openxmlformats.org/presentationml/2006/main">
  <p:tag name="KSO_WM_BEAUTIFY_FLAG" val="#wm#"/>
  <p:tag name="KSO_WM_TEMPLATE_CATEGORY" val="custom"/>
  <p:tag name="KSO_WM_TEMPLATE_INDEX" val="20205081"/>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2334</Words>
  <Application>WPS 演示</Application>
  <PresentationFormat>自定义</PresentationFormat>
  <Paragraphs>581</Paragraphs>
  <Slides>20</Slides>
  <Notes>4</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20</vt:i4>
      </vt:variant>
    </vt:vector>
  </HeadingPairs>
  <TitlesOfParts>
    <vt:vector size="36" baseType="lpstr">
      <vt:lpstr>Arial</vt:lpstr>
      <vt:lpstr>宋体</vt:lpstr>
      <vt:lpstr>Wingdings</vt:lpstr>
      <vt:lpstr>微软雅黑</vt:lpstr>
      <vt:lpstr>思源黑体</vt:lpstr>
      <vt:lpstr>黑体</vt:lpstr>
      <vt:lpstr>思源黑体 HW</vt:lpstr>
      <vt:lpstr>PangMenZhengDao</vt:lpstr>
      <vt:lpstr>思源黑体 CN Normal</vt:lpstr>
      <vt:lpstr>思源黑体 CN Regular</vt:lpstr>
      <vt:lpstr>方正正中黑简体</vt:lpstr>
      <vt:lpstr>Arial</vt:lpstr>
      <vt:lpstr>等线</vt:lpstr>
      <vt:lpstr>Calibri</vt:lpstr>
      <vt:lpstr>Arial Unicode MS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funong</dc:creator>
  <cp:lastModifiedBy>冯浚</cp:lastModifiedBy>
  <cp:revision>224</cp:revision>
  <dcterms:created xsi:type="dcterms:W3CDTF">2019-06-19T02:08:00Z</dcterms:created>
  <dcterms:modified xsi:type="dcterms:W3CDTF">2020-10-19T05:21:23Z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2052-11.1.0.10011</vt:lpwstr>
  </property>
</Properties>
</file>